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embeddings/oleObject12.bin" ContentType="application/vnd.openxmlformats-officedocument.oleObject"/>
  <Override PartName="/ppt/embeddings/oleObject30.bin" ContentType="application/vnd.openxmlformats-officedocument.oleObject"/>
  <Override PartName="/ppt/embeddings/oleObject41.bin" ContentType="application/vnd.openxmlformats-officedocument.oleObject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embeddings/oleObject39.bin" ContentType="application/vnd.openxmlformats-officedocument.oleObject"/>
  <Override PartName="/ppt/embeddings/oleObject57.bin" ContentType="application/vnd.openxmlformats-officedocument.oleObject"/>
  <Override PartName="/ppt/notesSlides/notesSlide23.xml" ContentType="application/vnd.openxmlformats-officedocument.presentationml.notesSlide+xml"/>
  <Override PartName="/ppt/embeddings/oleObject68.bin" ContentType="application/vnd.openxmlformats-officedocument.oleObject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embeddings/oleObject28.bin" ContentType="application/vnd.openxmlformats-officedocument.oleObject"/>
  <Override PartName="/ppt/embeddings/oleObject46.bin" ContentType="application/vnd.openxmlformats-officedocument.oleObject"/>
  <Override PartName="/ppt/notesSlides/notesSlide7.xml" ContentType="application/vnd.openxmlformats-officedocument.presentationml.notesSlide+xml"/>
  <Override PartName="/ppt/embeddings/oleObject17.bin" ContentType="application/vnd.openxmlformats-officedocument.oleObject"/>
  <Override PartName="/ppt/diagrams/layout1.xml" ContentType="application/vnd.openxmlformats-officedocument.drawingml.diagramLayout+xml"/>
  <Override PartName="/ppt/embeddings/oleObject35.bin" ContentType="application/vnd.openxmlformats-officedocument.oleObject"/>
  <Override PartName="/ppt/embeddings/oleObject53.bin" ContentType="application/vnd.openxmlformats-officedocument.oleObject"/>
  <Override PartName="/ppt/embeddings/oleObject64.bin" ContentType="application/vnd.openxmlformats-officedocument.oleObject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embeddings/oleObject24.bin" ContentType="application/vnd.openxmlformats-officedocument.oleObject"/>
  <Override PartName="/ppt/embeddings/oleObject42.bin" ContentType="application/vnd.openxmlformats-officedocument.oleObject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ms-office.activeX"/>
  <Override PartName="/ppt/embeddings/oleObject13.bin" ContentType="application/vnd.openxmlformats-officedocument.oleObject"/>
  <Override PartName="/ppt/embeddings/oleObject31.bin" ContentType="application/vnd.openxmlformats-officedocument.oleObject"/>
  <Override PartName="/ppt/embeddings/oleObject60.bin" ContentType="application/vnd.openxmlformats-officedocument.oleObject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embeddings/oleObject20.bin" ContentType="application/vnd.openxmlformats-officedocument.oleObject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embeddings/oleObject9.bin" ContentType="application/vnd.openxmlformats-officedocument.oleObject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69.bin" ContentType="application/vnd.openxmlformats-officedocument.oleObject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embeddings/oleObject5.bin" ContentType="application/vnd.openxmlformats-officedocument.oleObject"/>
  <Override PartName="/ppt/notesSlides/notesSlide13.xml" ContentType="application/vnd.openxmlformats-officedocument.presentationml.notesSlide+xml"/>
  <Override PartName="/ppt/embeddings/oleObject29.bin" ContentType="application/vnd.openxmlformats-officedocument.oleObject"/>
  <Override PartName="/ppt/embeddings/oleObject49.bin" ContentType="application/vnd.openxmlformats-officedocument.oleObject"/>
  <Override PartName="/ppt/notesSlides/notesSlide22.xml" ContentType="application/vnd.openxmlformats-officedocument.presentationml.notesSlide+xml"/>
  <Override PartName="/ppt/embeddings/oleObject58.bin" ContentType="application/vnd.openxmlformats-officedocument.oleObject"/>
  <Override PartName="/ppt/embeddings/oleObject67.bin" ContentType="application/vnd.openxmlformats-officedocument.oleObject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embeddings/oleObject3.bin" ContentType="application/vnd.openxmlformats-officedocument.oleObject"/>
  <Override PartName="/ppt/notesSlides/notesSlide8.xml" ContentType="application/vnd.openxmlformats-officedocument.presentationml.notesSlide+xml"/>
  <Override PartName="/ppt/embeddings/oleObject18.bin" ContentType="application/vnd.openxmlformats-officedocument.oleObject"/>
  <Override PartName="/ppt/notesSlides/notesSlide11.xml" ContentType="application/vnd.openxmlformats-officedocument.presentationml.notesSlide+xml"/>
  <Override PartName="/ppt/embeddings/oleObject27.bin" ContentType="application/vnd.openxmlformats-officedocument.oleObject"/>
  <Override PartName="/ppt/embeddings/oleObject38.bin" ContentType="application/vnd.openxmlformats-officedocument.oleObject"/>
  <Override PartName="/ppt/embeddings/oleObject47.bin" ContentType="application/vnd.openxmlformats-officedocument.oleObject"/>
  <Override PartName="/ppt/embeddings/oleObject56.bin" ContentType="application/vnd.openxmlformats-officedocument.oleObject"/>
  <Override PartName="/ppt/notesSlides/notesSlide20.xml" ContentType="application/vnd.openxmlformats-officedocument.presentationml.notesSlide+xml"/>
  <Override PartName="/ppt/embeddings/oleObject65.bin" ContentType="application/vnd.openxmlformats-officedocument.oleObject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16.bin" ContentType="application/vnd.openxmlformats-officedocument.oleObject"/>
  <Override PartName="/ppt/embeddings/oleObject25.bin" ContentType="application/vnd.openxmlformats-officedocument.oleObject"/>
  <Override PartName="/ppt/embeddings/oleObject34.bin" ContentType="application/vnd.openxmlformats-officedocument.oleObject"/>
  <Override PartName="/ppt/embeddings/oleObject36.bin" ContentType="application/vnd.openxmlformats-officedocument.oleObject"/>
  <Override PartName="/ppt/embeddings/oleObject45.bin" ContentType="application/vnd.openxmlformats-officedocument.oleObject"/>
  <Override PartName="/ppt/embeddings/oleObject54.bin" ContentType="application/vnd.openxmlformats-officedocument.oleObject"/>
  <Override PartName="/ppt/embeddings/oleObject63.bin" ContentType="application/vnd.openxmlformats-officedocument.oleObject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embeddings/oleObject14.bin" ContentType="application/vnd.openxmlformats-officedocument.oleObject"/>
  <Override PartName="/ppt/diagrams/data1.xml" ContentType="application/vnd.openxmlformats-officedocument.drawingml.diagramData+xml"/>
  <Override PartName="/ppt/embeddings/oleObject23.bin" ContentType="application/vnd.openxmlformats-officedocument.oleObject"/>
  <Override PartName="/ppt/embeddings/oleObject32.bin" ContentType="application/vnd.openxmlformats-officedocument.oleObject"/>
  <Override PartName="/ppt/embeddings/oleObject43.bin" ContentType="application/vnd.openxmlformats-officedocument.oleObject"/>
  <Override PartName="/ppt/embeddings/oleObject52.bin" ContentType="application/vnd.openxmlformats-officedocument.oleObject"/>
  <Override PartName="/ppt/activeX/activeX6.xml" ContentType="application/vnd.ms-office.activeX+xml"/>
  <Override PartName="/ppt/embeddings/oleObject61.bin" ContentType="application/vnd.openxmlformats-officedocument.oleObject"/>
  <Override PartName="/ppt/embeddings/oleObject70.bin" ContentType="application/vnd.openxmlformats-officedocument.oleObject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embeddings/oleObject21.bin" ContentType="application/vnd.openxmlformats-officedocument.oleObject"/>
  <Override PartName="/ppt/embeddings/oleObject50.bin" ContentType="application/vnd.openxmlformats-officedocument.oleObject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embeddings/oleObject10.bin" ContentType="application/vnd.openxmlformats-officedocument.oleObject"/>
  <Override PartName="/ppt/slides/slide2.xml" ContentType="application/vnd.openxmlformats-officedocument.presentationml.slide+xml"/>
  <Override PartName="/ppt/slides/slide16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embeddings/oleObject6.bin" ContentType="application/vnd.openxmlformats-officedocument.oleObject"/>
  <Override PartName="/ppt/notesSlides/notesSlide14.xml" ContentType="application/vnd.openxmlformats-officedocument.presentationml.notesSlide+xml"/>
  <Override PartName="/ppt/embeddings/oleObject48.bin" ContentType="application/vnd.openxmlformats-officedocument.oleObject"/>
  <Override PartName="/ppt/embeddings/oleObject59.bin" ContentType="application/vnd.openxmlformats-officedocument.oleObject"/>
  <Override PartName="/ppt/embeddings/oleObject19.bin" ContentType="application/vnd.openxmlformats-officedocument.oleObject"/>
  <Override PartName="/ppt/notesSlides/notesSlide9.xml" ContentType="application/vnd.openxmlformats-officedocument.presentationml.notesSlide+xml"/>
  <Override PartName="/ppt/embeddings/oleObject37.bin" ContentType="application/vnd.openxmlformats-officedocument.oleObject"/>
  <Override PartName="/ppt/embeddings/oleObject55.bin" ContentType="application/vnd.openxmlformats-officedocument.oleObject"/>
  <Override PartName="/ppt/notesSlides/notesSlide21.xml" ContentType="application/vnd.openxmlformats-officedocument.presentationml.notesSlide+xml"/>
  <Override PartName="/ppt/embeddings/oleObject66.bin" ContentType="application/vnd.openxmlformats-officedocument.oleObject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embeddings/oleObject26.bin" ContentType="application/vnd.openxmlformats-officedocument.oleObject"/>
  <Override PartName="/ppt/embeddings/oleObject44.bin" ContentType="application/vnd.openxmlformats-officedocument.oleObject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embeddings/oleObject15.bin" ContentType="application/vnd.openxmlformats-officedocument.oleObject"/>
  <Override PartName="/ppt/embeddings/oleObject33.bin" ContentType="application/vnd.openxmlformats-officedocument.oleObject"/>
  <Override PartName="/ppt/embeddings/oleObject51.bin" ContentType="application/vnd.openxmlformats-officedocument.oleObject"/>
  <Override PartName="/ppt/embeddings/oleObject62.bin" ContentType="application/vnd.openxmlformats-officedocument.oleObject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embeddings/oleObject11.bin" ContentType="application/vnd.openxmlformats-officedocument.oleObject"/>
  <Override PartName="/ppt/embeddings/oleObject22.bin" ContentType="application/vnd.openxmlformats-officedocument.oleObject"/>
  <Override PartName="/ppt/embeddings/oleObject40.bin" ContentType="application/vnd.openxmlformats-officedocument.oleObject"/>
  <Override PartName="/ppt/activeX/activeX5.xml" ContentType="application/vnd.ms-office.activeX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Default Extension="jpeg" ContentType="image/jpeg"/>
  <Override PartName="/ppt/activeX/activeX1.xml" ContentType="application/vnd.ms-office.activeX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embeddings/oleObject7.bin" ContentType="application/vnd.openxmlformats-officedocument.oleObject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325" r:id="rId2"/>
    <p:sldId id="326" r:id="rId3"/>
    <p:sldId id="322" r:id="rId4"/>
    <p:sldId id="257" r:id="rId5"/>
    <p:sldId id="298" r:id="rId6"/>
    <p:sldId id="284" r:id="rId7"/>
    <p:sldId id="285" r:id="rId8"/>
    <p:sldId id="286" r:id="rId9"/>
    <p:sldId id="287" r:id="rId10"/>
    <p:sldId id="296" r:id="rId11"/>
    <p:sldId id="291" r:id="rId12"/>
    <p:sldId id="288" r:id="rId13"/>
    <p:sldId id="289" r:id="rId14"/>
    <p:sldId id="293" r:id="rId15"/>
    <p:sldId id="294" r:id="rId16"/>
    <p:sldId id="292" r:id="rId17"/>
    <p:sldId id="313" r:id="rId18"/>
    <p:sldId id="290" r:id="rId19"/>
    <p:sldId id="295" r:id="rId20"/>
    <p:sldId id="299" r:id="rId21"/>
    <p:sldId id="297" r:id="rId22"/>
    <p:sldId id="323" r:id="rId23"/>
    <p:sldId id="309" r:id="rId24"/>
    <p:sldId id="310" r:id="rId25"/>
    <p:sldId id="312" r:id="rId26"/>
    <p:sldId id="317" r:id="rId27"/>
    <p:sldId id="327" r:id="rId28"/>
    <p:sldId id="319" r:id="rId29"/>
    <p:sldId id="320" r:id="rId30"/>
    <p:sldId id="321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CCCC"/>
    <a:srgbClr val="00582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9" autoAdjust="0"/>
    <p:restoredTop sz="87500" autoAdjust="0"/>
  </p:normalViewPr>
  <p:slideViewPr>
    <p:cSldViewPr>
      <p:cViewPr>
        <p:scale>
          <a:sx n="90" d="100"/>
          <a:sy n="90" d="100"/>
        </p:scale>
        <p:origin x="-324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64" y="21302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8D3B1-5D53-4A3E-9149-67FC46FBCB4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A4BC95E-9E65-43B6-AEB2-D5F68B4064EB}">
      <dgm:prSet phldrT="[Текст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err="1" smtClean="0">
              <a:solidFill>
                <a:schemeClr val="tx1"/>
              </a:solidFill>
            </a:rPr>
            <a:t>Kúshler</a:t>
          </a:r>
          <a:r>
            <a:rPr lang="en-US" sz="3200" b="1" dirty="0" smtClean="0">
              <a:solidFill>
                <a:schemeClr val="tx1"/>
              </a:solidFill>
            </a:rPr>
            <a:t> </a:t>
          </a:r>
          <a:endParaRPr lang="ru-RU" sz="3200" b="1" dirty="0">
            <a:solidFill>
              <a:schemeClr val="tx1"/>
            </a:solidFill>
          </a:endParaRPr>
        </a:p>
      </dgm:t>
    </dgm:pt>
    <dgm:pt modelId="{FAEC23DF-4D59-4482-A4A7-2E5D683DADD6}" type="parTrans" cxnId="{01C46B2B-E996-4248-991E-A96A5845A9EC}">
      <dgm:prSet/>
      <dgm:spPr/>
      <dgm:t>
        <a:bodyPr/>
        <a:lstStyle/>
        <a:p>
          <a:endParaRPr lang="ru-RU"/>
        </a:p>
      </dgm:t>
    </dgm:pt>
    <dgm:pt modelId="{809AAE5E-7633-414E-9ED3-9FC7953D2F44}" type="sibTrans" cxnId="{01C46B2B-E996-4248-991E-A96A5845A9EC}">
      <dgm:prSet/>
      <dgm:spPr/>
      <dgm:t>
        <a:bodyPr/>
        <a:lstStyle/>
        <a:p>
          <a:endParaRPr lang="ru-RU"/>
        </a:p>
      </dgm:t>
    </dgm:pt>
    <dgm:pt modelId="{7868137F-B51F-4E21-A5C6-41F7186EC80F}">
      <dgm:prSet phldrT="[Текст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KONSERVATIV </a:t>
          </a:r>
          <a:endParaRPr lang="ru-RU" b="1" dirty="0">
            <a:solidFill>
              <a:schemeClr val="tx1"/>
            </a:solidFill>
          </a:endParaRPr>
        </a:p>
      </dgm:t>
    </dgm:pt>
    <dgm:pt modelId="{1D0EFAA5-CC47-43B1-A40F-E1F632508652}" type="parTrans" cxnId="{BDE3EDD0-E071-472E-B43C-59CA0C9BD96D}">
      <dgm:prSet/>
      <dgm:spPr/>
      <dgm:t>
        <a:bodyPr/>
        <a:lstStyle/>
        <a:p>
          <a:endParaRPr lang="ru-RU"/>
        </a:p>
      </dgm:t>
    </dgm:pt>
    <dgm:pt modelId="{D5692ECA-603E-45C5-A054-F763900BF198}" type="sibTrans" cxnId="{BDE3EDD0-E071-472E-B43C-59CA0C9BD96D}">
      <dgm:prSet/>
      <dgm:spPr/>
      <dgm:t>
        <a:bodyPr/>
        <a:lstStyle/>
        <a:p>
          <a:endParaRPr lang="ru-RU"/>
        </a:p>
      </dgm:t>
    </dgm:pt>
    <dgm:pt modelId="{0F92CA1D-D426-40DA-9B70-1E008322DA90}">
      <dgm:prSet phldrT="[Текст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DISSIPATIV </a:t>
          </a:r>
          <a:endParaRPr lang="ru-RU" b="1" dirty="0">
            <a:solidFill>
              <a:schemeClr val="tx1"/>
            </a:solidFill>
          </a:endParaRPr>
        </a:p>
      </dgm:t>
    </dgm:pt>
    <dgm:pt modelId="{6F31B416-A1BC-4B9D-BE81-DC7CBCE2E908}" type="parTrans" cxnId="{7D352B7F-166D-4920-B0E1-475AF1429346}">
      <dgm:prSet/>
      <dgm:spPr/>
      <dgm:t>
        <a:bodyPr/>
        <a:lstStyle/>
        <a:p>
          <a:endParaRPr lang="ru-RU"/>
        </a:p>
      </dgm:t>
    </dgm:pt>
    <dgm:pt modelId="{CE1A1569-7B20-4F73-8B87-DDEE82D8B977}" type="sibTrans" cxnId="{7D352B7F-166D-4920-B0E1-475AF1429346}">
      <dgm:prSet/>
      <dgm:spPr/>
      <dgm:t>
        <a:bodyPr/>
        <a:lstStyle/>
        <a:p>
          <a:endParaRPr lang="ru-RU"/>
        </a:p>
      </dgm:t>
    </dgm:pt>
    <dgm:pt modelId="{B7D2003F-9589-430D-B647-2932F977F1EA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400" b="1" i="1" dirty="0" smtClean="0"/>
            <a:t>AWIRLIQ KÚSHI </a:t>
          </a:r>
          <a:endParaRPr lang="uz-Cyrl-UZ" sz="2400" b="1" i="1" dirty="0" smtClean="0"/>
        </a:p>
        <a:p>
          <a:r>
            <a:rPr lang="en-US" sz="2400" b="1" i="1" dirty="0" smtClean="0"/>
            <a:t>ELASTIKLIK KÚSHI </a:t>
          </a:r>
          <a:endParaRPr lang="ru-RU" sz="2400" b="1" i="1" dirty="0" smtClean="0"/>
        </a:p>
      </dgm:t>
    </dgm:pt>
    <dgm:pt modelId="{364B39B2-3258-4445-8CAA-2A725B9A201C}" type="parTrans" cxnId="{B3AC03F1-2FB8-4845-8ECA-86B7E0B857FB}">
      <dgm:prSet/>
      <dgm:spPr/>
      <dgm:t>
        <a:bodyPr/>
        <a:lstStyle/>
        <a:p>
          <a:endParaRPr lang="ru-RU"/>
        </a:p>
      </dgm:t>
    </dgm:pt>
    <dgm:pt modelId="{31608BEB-B32A-4698-B405-A1999920D40F}" type="sibTrans" cxnId="{B3AC03F1-2FB8-4845-8ECA-86B7E0B857FB}">
      <dgm:prSet/>
      <dgm:spPr/>
      <dgm:t>
        <a:bodyPr/>
        <a:lstStyle/>
        <a:p>
          <a:endParaRPr lang="ru-RU"/>
        </a:p>
      </dgm:t>
    </dgm:pt>
    <dgm:pt modelId="{36ABC19F-AF9A-43A1-8C96-A2DC9DFFD20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400" b="1" i="1" dirty="0" smtClean="0"/>
            <a:t>SÚYKELIW KÚSHI </a:t>
          </a:r>
          <a:endParaRPr lang="ru-RU" sz="2400" b="1" i="1" dirty="0"/>
        </a:p>
      </dgm:t>
    </dgm:pt>
    <dgm:pt modelId="{5BE10E98-BDE8-440C-9E60-3C465709BB1C}" type="parTrans" cxnId="{7CCD9324-02D1-425C-9765-74F6FC7E9C5F}">
      <dgm:prSet/>
      <dgm:spPr/>
      <dgm:t>
        <a:bodyPr/>
        <a:lstStyle/>
        <a:p>
          <a:endParaRPr lang="ru-RU"/>
        </a:p>
      </dgm:t>
    </dgm:pt>
    <dgm:pt modelId="{B592BB59-6D7D-46C7-9F2B-D5E267908323}" type="sibTrans" cxnId="{7CCD9324-02D1-425C-9765-74F6FC7E9C5F}">
      <dgm:prSet/>
      <dgm:spPr/>
      <dgm:t>
        <a:bodyPr/>
        <a:lstStyle/>
        <a:p>
          <a:endParaRPr lang="ru-RU"/>
        </a:p>
      </dgm:t>
    </dgm:pt>
    <dgm:pt modelId="{6F7B4C34-1E3A-429F-A3BB-CD540B79265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000" b="1" dirty="0" err="1" smtClean="0"/>
            <a:t>Kúshler</a:t>
          </a:r>
          <a:r>
            <a:rPr lang="en-US" sz="2000" b="1" dirty="0" smtClean="0"/>
            <a:t> </a:t>
          </a:r>
          <a:r>
            <a:rPr lang="en-US" sz="2000" b="1" dirty="0" err="1" smtClean="0"/>
            <a:t>atqarǵan</a:t>
          </a:r>
          <a:r>
            <a:rPr lang="en-US" sz="2000" b="1" dirty="0" smtClean="0"/>
            <a:t> </a:t>
          </a:r>
          <a:r>
            <a:rPr lang="en-US" sz="2000" b="1" dirty="0" err="1" smtClean="0"/>
            <a:t>jumıslar</a:t>
          </a:r>
          <a:r>
            <a:rPr lang="en-US" sz="2000" b="1" dirty="0" smtClean="0"/>
            <a:t> </a:t>
          </a:r>
          <a:r>
            <a:rPr lang="en-US" sz="2000" b="1" dirty="0" err="1" smtClean="0"/>
            <a:t>háreket</a:t>
          </a:r>
          <a:r>
            <a:rPr lang="en-US" sz="2000" b="1" dirty="0" smtClean="0"/>
            <a:t> </a:t>
          </a:r>
          <a:r>
            <a:rPr lang="en-US" sz="2000" b="1" dirty="0" err="1" smtClean="0"/>
            <a:t>traektoriyasına</a:t>
          </a:r>
          <a:r>
            <a:rPr lang="en-US" sz="2000" b="1" dirty="0" smtClean="0"/>
            <a:t> </a:t>
          </a:r>
          <a:r>
            <a:rPr lang="en-US" sz="2000" b="1" dirty="0" err="1" smtClean="0"/>
            <a:t>baylanıslı</a:t>
          </a:r>
          <a:r>
            <a:rPr lang="en-US" sz="2000" b="1" dirty="0" smtClean="0"/>
            <a:t> </a:t>
          </a:r>
          <a:r>
            <a:rPr lang="en-US" sz="2000" b="1" dirty="0" err="1" smtClean="0"/>
            <a:t>bolmay</a:t>
          </a:r>
          <a:r>
            <a:rPr lang="en-US" sz="2000" b="1" dirty="0" smtClean="0"/>
            <a:t>, </a:t>
          </a:r>
          <a:r>
            <a:rPr lang="en-US" sz="2000" b="1" dirty="0" err="1" smtClean="0"/>
            <a:t>denelerdiń</a:t>
          </a:r>
          <a:r>
            <a:rPr lang="en-US" sz="2000" b="1" dirty="0" smtClean="0"/>
            <a:t> </a:t>
          </a:r>
          <a:r>
            <a:rPr lang="en-US" sz="2000" b="1" dirty="0" err="1" smtClean="0"/>
            <a:t>baslanǵısh</a:t>
          </a:r>
          <a:r>
            <a:rPr lang="en-US" sz="2000" b="1" dirty="0" smtClean="0"/>
            <a:t> </a:t>
          </a:r>
          <a:r>
            <a:rPr lang="en-US" sz="2000" b="1" dirty="0" err="1" smtClean="0"/>
            <a:t>hám</a:t>
          </a:r>
          <a:r>
            <a:rPr lang="en-US" sz="2000" b="1" dirty="0" smtClean="0"/>
            <a:t> </a:t>
          </a:r>
          <a:r>
            <a:rPr lang="en-US" sz="2000" b="1" dirty="0" err="1" smtClean="0"/>
            <a:t>aqırǵı</a:t>
          </a:r>
          <a:r>
            <a:rPr lang="en-US" sz="2000" b="1" dirty="0" smtClean="0"/>
            <a:t> </a:t>
          </a:r>
          <a:r>
            <a:rPr lang="en-US" sz="2000" b="1" dirty="0" err="1" smtClean="0"/>
            <a:t>halatlarına</a:t>
          </a:r>
          <a:r>
            <a:rPr lang="en-US" sz="2000" b="1" dirty="0" smtClean="0"/>
            <a:t> </a:t>
          </a:r>
          <a:r>
            <a:rPr lang="en-US" sz="2000" b="1" dirty="0" err="1" smtClean="0"/>
            <a:t>baylanıslı</a:t>
          </a:r>
          <a:r>
            <a:rPr lang="en-US" sz="2000" b="1" dirty="0" smtClean="0"/>
            <a:t> </a:t>
          </a:r>
          <a:r>
            <a:rPr lang="en-US" sz="2000" b="1" dirty="0" err="1" smtClean="0"/>
            <a:t>bolǵanı</a:t>
          </a:r>
          <a:r>
            <a:rPr lang="en-US" sz="2000" b="1" dirty="0" smtClean="0"/>
            <a:t> </a:t>
          </a:r>
          <a:r>
            <a:rPr lang="en-US" sz="2000" b="1" dirty="0" err="1" smtClean="0"/>
            <a:t>ushın</a:t>
          </a:r>
          <a:r>
            <a:rPr lang="en-US" sz="2000" b="1" dirty="0" smtClean="0"/>
            <a:t> </a:t>
          </a:r>
          <a:r>
            <a:rPr lang="en-US" sz="2000" b="1" i="1" dirty="0" err="1" smtClean="0"/>
            <a:t>potencial</a:t>
          </a:r>
          <a:r>
            <a:rPr lang="en-US" sz="2000" b="1" i="1" dirty="0" smtClean="0"/>
            <a:t> </a:t>
          </a:r>
          <a:r>
            <a:rPr lang="en-US" sz="2000" b="1" i="0" dirty="0" err="1" smtClean="0"/>
            <a:t>kúshler</a:t>
          </a:r>
          <a:r>
            <a:rPr lang="en-US" sz="2000" b="1" i="0" dirty="0" smtClean="0"/>
            <a:t> </a:t>
          </a:r>
          <a:r>
            <a:rPr lang="en-US" sz="2000" b="1" i="0" dirty="0" err="1" smtClean="0"/>
            <a:t>dep</a:t>
          </a:r>
          <a:r>
            <a:rPr lang="en-US" sz="2000" b="1" i="0" dirty="0" smtClean="0"/>
            <a:t> </a:t>
          </a:r>
          <a:r>
            <a:rPr lang="en-US" sz="2000" b="1" i="0" dirty="0" err="1" smtClean="0"/>
            <a:t>esaplanadı</a:t>
          </a:r>
          <a:r>
            <a:rPr lang="en-US" sz="2000" b="1" i="0" dirty="0" smtClean="0"/>
            <a:t>. </a:t>
          </a:r>
          <a:endParaRPr lang="ru-RU" sz="2000" b="1" dirty="0"/>
        </a:p>
      </dgm:t>
    </dgm:pt>
    <dgm:pt modelId="{42D11417-1867-4B9B-A1AA-7EF7C191FAC8}" type="parTrans" cxnId="{BCEF1B14-4B45-4863-8AC2-F2F985C86CE0}">
      <dgm:prSet/>
      <dgm:spPr/>
      <dgm:t>
        <a:bodyPr/>
        <a:lstStyle/>
        <a:p>
          <a:endParaRPr lang="ru-RU"/>
        </a:p>
      </dgm:t>
    </dgm:pt>
    <dgm:pt modelId="{9C16BE65-EE2E-44B4-A98D-7C4F45A1DAEC}" type="sibTrans" cxnId="{BCEF1B14-4B45-4863-8AC2-F2F985C86CE0}">
      <dgm:prSet/>
      <dgm:spPr/>
      <dgm:t>
        <a:bodyPr/>
        <a:lstStyle/>
        <a:p>
          <a:endParaRPr lang="ru-RU"/>
        </a:p>
      </dgm:t>
    </dgm:pt>
    <dgm:pt modelId="{4B044BC5-10A2-431B-992E-A38FEFBAA50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US" sz="2000" b="1" dirty="0" err="1" smtClean="0"/>
            <a:t>Kúshler</a:t>
          </a:r>
          <a:r>
            <a:rPr lang="en-US" sz="2000" b="1" dirty="0" smtClean="0"/>
            <a:t> </a:t>
          </a:r>
          <a:r>
            <a:rPr lang="en-US" sz="2000" b="1" dirty="0" err="1" smtClean="0"/>
            <a:t>atqarǵan</a:t>
          </a:r>
          <a:r>
            <a:rPr lang="en-US" sz="2000" b="1" dirty="0" smtClean="0"/>
            <a:t> </a:t>
          </a:r>
          <a:r>
            <a:rPr lang="en-US" sz="2000" b="1" dirty="0" err="1" smtClean="0"/>
            <a:t>jumıslar</a:t>
          </a:r>
          <a:r>
            <a:rPr lang="en-US" sz="2000" b="1" dirty="0" smtClean="0"/>
            <a:t> </a:t>
          </a:r>
          <a:r>
            <a:rPr lang="en-US" sz="2000" b="1" dirty="0" err="1" smtClean="0"/>
            <a:t>háreket</a:t>
          </a:r>
          <a:r>
            <a:rPr lang="en-US" sz="2000" b="1" dirty="0" smtClean="0"/>
            <a:t> </a:t>
          </a:r>
          <a:r>
            <a:rPr lang="en-US" sz="2000" b="1" dirty="0" err="1" smtClean="0"/>
            <a:t>traektoriyasına</a:t>
          </a:r>
          <a:r>
            <a:rPr lang="en-US" sz="2000" b="1" dirty="0" smtClean="0"/>
            <a:t> </a:t>
          </a:r>
          <a:r>
            <a:rPr lang="en-US" sz="2000" b="1" dirty="0" err="1" smtClean="0"/>
            <a:t>baylanıslı</a:t>
          </a:r>
          <a:r>
            <a:rPr lang="en-US" sz="2000" b="1" dirty="0" smtClean="0"/>
            <a:t> </a:t>
          </a:r>
          <a:r>
            <a:rPr lang="en-US" sz="2000" b="1" dirty="0" err="1" smtClean="0"/>
            <a:t>bolǵanı</a:t>
          </a:r>
          <a:r>
            <a:rPr lang="en-US" sz="2000" b="1" dirty="0" smtClean="0"/>
            <a:t> </a:t>
          </a:r>
          <a:r>
            <a:rPr lang="en-US" sz="2000" b="1" dirty="0" err="1" smtClean="0"/>
            <a:t>ushın</a:t>
          </a:r>
          <a:r>
            <a:rPr lang="en-US" sz="2000" b="1" dirty="0" smtClean="0"/>
            <a:t> </a:t>
          </a:r>
          <a:r>
            <a:rPr lang="en-US" sz="2000" b="1" i="1" dirty="0" err="1" smtClean="0"/>
            <a:t>dissipativ</a:t>
          </a:r>
          <a:r>
            <a:rPr lang="en-US" sz="2000" b="1" i="1" dirty="0" smtClean="0"/>
            <a:t> </a:t>
          </a:r>
          <a:r>
            <a:rPr lang="en-US" sz="2000" b="1" i="1" dirty="0" err="1" smtClean="0"/>
            <a:t>kúshler</a:t>
          </a:r>
          <a:r>
            <a:rPr lang="en-US" sz="2000" b="1" i="1" dirty="0" smtClean="0"/>
            <a:t> </a:t>
          </a:r>
          <a:r>
            <a:rPr lang="en-US" sz="2000" b="1" i="0" dirty="0" err="1" smtClean="0"/>
            <a:t>dep</a:t>
          </a:r>
          <a:r>
            <a:rPr lang="en-US" sz="2000" b="1" i="0" dirty="0" smtClean="0"/>
            <a:t> </a:t>
          </a:r>
          <a:r>
            <a:rPr lang="en-US" sz="2000" b="1" i="0" dirty="0" err="1" smtClean="0"/>
            <a:t>esaplanadı</a:t>
          </a:r>
          <a:r>
            <a:rPr lang="en-US" sz="2000" b="1" i="0" dirty="0" smtClean="0"/>
            <a:t> . </a:t>
          </a:r>
          <a:endParaRPr lang="ru-RU" sz="2100" b="1" dirty="0"/>
        </a:p>
      </dgm:t>
    </dgm:pt>
    <dgm:pt modelId="{2FAAD274-03F3-45E8-B1E8-E7D2BD43841E}" type="parTrans" cxnId="{17D44C44-BAD4-4281-90B4-30755A54EC97}">
      <dgm:prSet/>
      <dgm:spPr/>
      <dgm:t>
        <a:bodyPr/>
        <a:lstStyle/>
        <a:p>
          <a:endParaRPr lang="ru-RU"/>
        </a:p>
      </dgm:t>
    </dgm:pt>
    <dgm:pt modelId="{3DA90471-0D3D-4AB6-8275-D05A91B0DC11}" type="sibTrans" cxnId="{17D44C44-BAD4-4281-90B4-30755A54EC97}">
      <dgm:prSet/>
      <dgm:spPr/>
      <dgm:t>
        <a:bodyPr/>
        <a:lstStyle/>
        <a:p>
          <a:endParaRPr lang="ru-RU"/>
        </a:p>
      </dgm:t>
    </dgm:pt>
    <dgm:pt modelId="{2CC94F54-9D26-45BC-825C-652D0CC5A8A3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endParaRPr lang="ru-RU" b="1" dirty="0"/>
        </a:p>
      </dgm:t>
    </dgm:pt>
    <dgm:pt modelId="{B939ABAC-956E-4E2A-A4C1-2FF02ADC4DA5}" type="parTrans" cxnId="{1725D072-D9A1-4794-A85D-3D620BD0EC16}">
      <dgm:prSet/>
      <dgm:spPr/>
      <dgm:t>
        <a:bodyPr/>
        <a:lstStyle/>
        <a:p>
          <a:endParaRPr lang="ru-RU"/>
        </a:p>
      </dgm:t>
    </dgm:pt>
    <dgm:pt modelId="{99A46E8B-9550-4203-85D2-78501594E848}" type="sibTrans" cxnId="{1725D072-D9A1-4794-A85D-3D620BD0EC16}">
      <dgm:prSet/>
      <dgm:spPr/>
      <dgm:t>
        <a:bodyPr/>
        <a:lstStyle/>
        <a:p>
          <a:endParaRPr lang="ru-RU"/>
        </a:p>
      </dgm:t>
    </dgm:pt>
    <dgm:pt modelId="{CB785A04-8222-49AC-BD78-7D2FDA6A96B4}" type="pres">
      <dgm:prSet presAssocID="{D998D3B1-5D53-4A3E-9149-67FC46FBCB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5545CE85-4069-4BF6-94C7-772080B5075C}" type="pres">
      <dgm:prSet presAssocID="{7A4BC95E-9E65-43B6-AEB2-D5F68B4064EB}" presName="hierRoot1" presStyleCnt="0">
        <dgm:presLayoutVars>
          <dgm:hierBranch val="init"/>
        </dgm:presLayoutVars>
      </dgm:prSet>
      <dgm:spPr/>
    </dgm:pt>
    <dgm:pt modelId="{2706D3A7-3417-4B21-96A7-AFA82553D397}" type="pres">
      <dgm:prSet presAssocID="{7A4BC95E-9E65-43B6-AEB2-D5F68B4064EB}" presName="rootComposite1" presStyleCnt="0"/>
      <dgm:spPr/>
    </dgm:pt>
    <dgm:pt modelId="{33098FDE-BFA1-4F1F-84AB-1A5FD8A90D19}" type="pres">
      <dgm:prSet presAssocID="{7A4BC95E-9E65-43B6-AEB2-D5F68B4064EB}" presName="rootText1" presStyleLbl="node0" presStyleIdx="0" presStyleCnt="1" custScaleY="6769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66AD77B-FE1E-4FE9-86F9-9288F8C1F792}" type="pres">
      <dgm:prSet presAssocID="{7A4BC95E-9E65-43B6-AEB2-D5F68B4064EB}" presName="rootConnector1" presStyleLbl="node1" presStyleIdx="0" presStyleCnt="0"/>
      <dgm:spPr/>
      <dgm:t>
        <a:bodyPr/>
        <a:lstStyle/>
        <a:p>
          <a:endParaRPr lang="ru-RU"/>
        </a:p>
      </dgm:t>
    </dgm:pt>
    <dgm:pt modelId="{69B51FF1-F797-4C76-812E-D00CDAC578D5}" type="pres">
      <dgm:prSet presAssocID="{7A4BC95E-9E65-43B6-AEB2-D5F68B4064EB}" presName="hierChild2" presStyleCnt="0"/>
      <dgm:spPr/>
    </dgm:pt>
    <dgm:pt modelId="{7AFFB9D1-5AD5-47F1-933B-91DE1CE4FF2B}" type="pres">
      <dgm:prSet presAssocID="{1D0EFAA5-CC47-43B1-A40F-E1F632508652}" presName="Name37" presStyleLbl="parChTrans1D2" presStyleIdx="0" presStyleCnt="2"/>
      <dgm:spPr/>
      <dgm:t>
        <a:bodyPr/>
        <a:lstStyle/>
        <a:p>
          <a:endParaRPr lang="ru-RU"/>
        </a:p>
      </dgm:t>
    </dgm:pt>
    <dgm:pt modelId="{D2EE7646-98EF-4DA6-B8C0-E45BBE10273E}" type="pres">
      <dgm:prSet presAssocID="{7868137F-B51F-4E21-A5C6-41F7186EC80F}" presName="hierRoot2" presStyleCnt="0">
        <dgm:presLayoutVars>
          <dgm:hierBranch val="init"/>
        </dgm:presLayoutVars>
      </dgm:prSet>
      <dgm:spPr/>
    </dgm:pt>
    <dgm:pt modelId="{53D49DD4-2DCC-4DB5-8C15-B2E4375B48AD}" type="pres">
      <dgm:prSet presAssocID="{7868137F-B51F-4E21-A5C6-41F7186EC80F}" presName="rootComposite" presStyleCnt="0"/>
      <dgm:spPr/>
    </dgm:pt>
    <dgm:pt modelId="{F1C6B24C-A715-41EB-8CFB-422A21DB01AF}" type="pres">
      <dgm:prSet presAssocID="{7868137F-B51F-4E21-A5C6-41F7186EC80F}" presName="rootText" presStyleLbl="node2" presStyleIdx="0" presStyleCnt="2" custScaleY="4180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C2E4518-E81C-4163-915A-C1A7C3AC1E27}" type="pres">
      <dgm:prSet presAssocID="{7868137F-B51F-4E21-A5C6-41F7186EC80F}" presName="rootConnector" presStyleLbl="node2" presStyleIdx="0" presStyleCnt="2"/>
      <dgm:spPr/>
      <dgm:t>
        <a:bodyPr/>
        <a:lstStyle/>
        <a:p>
          <a:endParaRPr lang="ru-RU"/>
        </a:p>
      </dgm:t>
    </dgm:pt>
    <dgm:pt modelId="{1272926A-9066-40F6-8C5C-960EAB1FE2E1}" type="pres">
      <dgm:prSet presAssocID="{7868137F-B51F-4E21-A5C6-41F7186EC80F}" presName="hierChild4" presStyleCnt="0"/>
      <dgm:spPr/>
    </dgm:pt>
    <dgm:pt modelId="{2D07A497-9E89-4851-B09E-4490EFD96F1A}" type="pres">
      <dgm:prSet presAssocID="{42D11417-1867-4B9B-A1AA-7EF7C191FAC8}" presName="Name37" presStyleLbl="parChTrans1D3" presStyleIdx="0" presStyleCnt="2"/>
      <dgm:spPr/>
      <dgm:t>
        <a:bodyPr/>
        <a:lstStyle/>
        <a:p>
          <a:endParaRPr lang="ru-RU"/>
        </a:p>
      </dgm:t>
    </dgm:pt>
    <dgm:pt modelId="{109F506E-9A71-44E2-9F80-6057BECBDE84}" type="pres">
      <dgm:prSet presAssocID="{6F7B4C34-1E3A-429F-A3BB-CD540B792652}" presName="hierRoot2" presStyleCnt="0">
        <dgm:presLayoutVars>
          <dgm:hierBranch val="init"/>
        </dgm:presLayoutVars>
      </dgm:prSet>
      <dgm:spPr/>
    </dgm:pt>
    <dgm:pt modelId="{AAAAB06A-33AD-4C2E-A883-93A743E08519}" type="pres">
      <dgm:prSet presAssocID="{6F7B4C34-1E3A-429F-A3BB-CD540B792652}" presName="rootComposite" presStyleCnt="0"/>
      <dgm:spPr/>
    </dgm:pt>
    <dgm:pt modelId="{413DF772-E3CF-414C-A9FF-B8B84F761639}" type="pres">
      <dgm:prSet presAssocID="{6F7B4C34-1E3A-429F-A3BB-CD540B792652}" presName="rootText" presStyleLbl="node3" presStyleIdx="0" presStyleCnt="2" custScaleX="208510" custScaleY="151037" custLinFactNeighborY="-248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8C98CE1-B9B6-4FB4-8182-9DA37748A3B3}" type="pres">
      <dgm:prSet presAssocID="{6F7B4C34-1E3A-429F-A3BB-CD540B792652}" presName="rootConnector" presStyleLbl="node3" presStyleIdx="0" presStyleCnt="2"/>
      <dgm:spPr/>
      <dgm:t>
        <a:bodyPr/>
        <a:lstStyle/>
        <a:p>
          <a:endParaRPr lang="ru-RU"/>
        </a:p>
      </dgm:t>
    </dgm:pt>
    <dgm:pt modelId="{D2675D59-C034-4E70-99A9-E44DEC3ED3F8}" type="pres">
      <dgm:prSet presAssocID="{6F7B4C34-1E3A-429F-A3BB-CD540B792652}" presName="hierChild4" presStyleCnt="0"/>
      <dgm:spPr/>
    </dgm:pt>
    <dgm:pt modelId="{F52A8E11-A027-482C-8EB7-93D6046FAAD6}" type="pres">
      <dgm:prSet presAssocID="{364B39B2-3258-4445-8CAA-2A725B9A201C}" presName="Name37" presStyleLbl="parChTrans1D4" presStyleIdx="0" presStyleCnt="3"/>
      <dgm:spPr/>
      <dgm:t>
        <a:bodyPr/>
        <a:lstStyle/>
        <a:p>
          <a:endParaRPr lang="ru-RU"/>
        </a:p>
      </dgm:t>
    </dgm:pt>
    <dgm:pt modelId="{D926B1B4-7FC4-4D17-9CE4-6F2776F0EBAA}" type="pres">
      <dgm:prSet presAssocID="{B7D2003F-9589-430D-B647-2932F977F1EA}" presName="hierRoot2" presStyleCnt="0">
        <dgm:presLayoutVars>
          <dgm:hierBranch val="init"/>
        </dgm:presLayoutVars>
      </dgm:prSet>
      <dgm:spPr/>
    </dgm:pt>
    <dgm:pt modelId="{7EE53391-EBDE-4DD3-B5A2-5C7B3E1010AE}" type="pres">
      <dgm:prSet presAssocID="{B7D2003F-9589-430D-B647-2932F977F1EA}" presName="rootComposite" presStyleCnt="0"/>
      <dgm:spPr/>
    </dgm:pt>
    <dgm:pt modelId="{529AF72C-EAF7-4BA6-BD42-709B8487511B}" type="pres">
      <dgm:prSet presAssocID="{B7D2003F-9589-430D-B647-2932F977F1EA}" presName="rootText" presStyleLbl="node4" presStyleIdx="0" presStyleCnt="3" custScaleX="130391" custLinFactNeighborY="-486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6E4148D-8C1C-4B4B-97B2-E855FBCB0C8E}" type="pres">
      <dgm:prSet presAssocID="{B7D2003F-9589-430D-B647-2932F977F1EA}" presName="rootConnector" presStyleLbl="node4" presStyleIdx="0" presStyleCnt="3"/>
      <dgm:spPr/>
      <dgm:t>
        <a:bodyPr/>
        <a:lstStyle/>
        <a:p>
          <a:endParaRPr lang="ru-RU"/>
        </a:p>
      </dgm:t>
    </dgm:pt>
    <dgm:pt modelId="{E0278838-AC73-422C-990E-BF710D72BFBE}" type="pres">
      <dgm:prSet presAssocID="{B7D2003F-9589-430D-B647-2932F977F1EA}" presName="hierChild4" presStyleCnt="0"/>
      <dgm:spPr/>
    </dgm:pt>
    <dgm:pt modelId="{12431680-B066-4E34-977D-D2FC0842C5DD}" type="pres">
      <dgm:prSet presAssocID="{B7D2003F-9589-430D-B647-2932F977F1EA}" presName="hierChild5" presStyleCnt="0"/>
      <dgm:spPr/>
    </dgm:pt>
    <dgm:pt modelId="{76CEDAC9-9FFB-4A6D-B80D-EEA60EB4152C}" type="pres">
      <dgm:prSet presAssocID="{B939ABAC-956E-4E2A-A4C1-2FF02ADC4DA5}" presName="Name37" presStyleLbl="parChTrans1D4" presStyleIdx="1" presStyleCnt="3"/>
      <dgm:spPr/>
      <dgm:t>
        <a:bodyPr/>
        <a:lstStyle/>
        <a:p>
          <a:endParaRPr lang="ru-RU"/>
        </a:p>
      </dgm:t>
    </dgm:pt>
    <dgm:pt modelId="{01F3B98C-97B4-4879-AC0C-3884DF983A2D}" type="pres">
      <dgm:prSet presAssocID="{2CC94F54-9D26-45BC-825C-652D0CC5A8A3}" presName="hierRoot2" presStyleCnt="0">
        <dgm:presLayoutVars>
          <dgm:hierBranch val="init"/>
        </dgm:presLayoutVars>
      </dgm:prSet>
      <dgm:spPr/>
    </dgm:pt>
    <dgm:pt modelId="{66E0114F-B2B5-4E90-B9AD-F33CB0BBEB06}" type="pres">
      <dgm:prSet presAssocID="{2CC94F54-9D26-45BC-825C-652D0CC5A8A3}" presName="rootComposite" presStyleCnt="0"/>
      <dgm:spPr/>
    </dgm:pt>
    <dgm:pt modelId="{2F09CD3B-6101-4569-B7D6-82EA26EE054E}" type="pres">
      <dgm:prSet presAssocID="{2CC94F54-9D26-45BC-825C-652D0CC5A8A3}" presName="rootText" presStyleLbl="node4" presStyleIdx="1" presStyleCnt="3" custScaleX="249771" custLinFactNeighborY="-486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5954930-B582-4554-9D3D-6E76ADC42CC8}" type="pres">
      <dgm:prSet presAssocID="{2CC94F54-9D26-45BC-825C-652D0CC5A8A3}" presName="rootConnector" presStyleLbl="node4" presStyleIdx="1" presStyleCnt="3"/>
      <dgm:spPr/>
      <dgm:t>
        <a:bodyPr/>
        <a:lstStyle/>
        <a:p>
          <a:endParaRPr lang="ru-RU"/>
        </a:p>
      </dgm:t>
    </dgm:pt>
    <dgm:pt modelId="{0BDDAC7C-04E4-42D0-8276-346B5B873150}" type="pres">
      <dgm:prSet presAssocID="{2CC94F54-9D26-45BC-825C-652D0CC5A8A3}" presName="hierChild4" presStyleCnt="0"/>
      <dgm:spPr/>
    </dgm:pt>
    <dgm:pt modelId="{A6483EB6-5A52-4C0F-8B65-0B465AB48B71}" type="pres">
      <dgm:prSet presAssocID="{2CC94F54-9D26-45BC-825C-652D0CC5A8A3}" presName="hierChild5" presStyleCnt="0"/>
      <dgm:spPr/>
    </dgm:pt>
    <dgm:pt modelId="{DA334F7D-8543-41B8-9BC6-64326A8045A0}" type="pres">
      <dgm:prSet presAssocID="{6F7B4C34-1E3A-429F-A3BB-CD540B792652}" presName="hierChild5" presStyleCnt="0"/>
      <dgm:spPr/>
    </dgm:pt>
    <dgm:pt modelId="{B71FF21B-B9C6-4D95-AFBE-E08F525A088B}" type="pres">
      <dgm:prSet presAssocID="{7868137F-B51F-4E21-A5C6-41F7186EC80F}" presName="hierChild5" presStyleCnt="0"/>
      <dgm:spPr/>
    </dgm:pt>
    <dgm:pt modelId="{80BDF1C9-385F-44AB-93D6-4150A585B36E}" type="pres">
      <dgm:prSet presAssocID="{6F31B416-A1BC-4B9D-BE81-DC7CBCE2E908}" presName="Name37" presStyleLbl="parChTrans1D2" presStyleIdx="1" presStyleCnt="2"/>
      <dgm:spPr/>
      <dgm:t>
        <a:bodyPr/>
        <a:lstStyle/>
        <a:p>
          <a:endParaRPr lang="ru-RU"/>
        </a:p>
      </dgm:t>
    </dgm:pt>
    <dgm:pt modelId="{2AC3A872-9ACE-4093-95C1-0B980F17F807}" type="pres">
      <dgm:prSet presAssocID="{0F92CA1D-D426-40DA-9B70-1E008322DA90}" presName="hierRoot2" presStyleCnt="0">
        <dgm:presLayoutVars>
          <dgm:hierBranch val="init"/>
        </dgm:presLayoutVars>
      </dgm:prSet>
      <dgm:spPr/>
    </dgm:pt>
    <dgm:pt modelId="{8F3B07A2-09E5-4B58-812A-0AD9EF136BAA}" type="pres">
      <dgm:prSet presAssocID="{0F92CA1D-D426-40DA-9B70-1E008322DA90}" presName="rootComposite" presStyleCnt="0"/>
      <dgm:spPr/>
    </dgm:pt>
    <dgm:pt modelId="{B8EE35C2-EF57-4951-8F3F-707CE11B6130}" type="pres">
      <dgm:prSet presAssocID="{0F92CA1D-D426-40DA-9B70-1E008322DA90}" presName="rootText" presStyleLbl="node2" presStyleIdx="1" presStyleCnt="2" custScaleY="4180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90CB485-8F42-48B5-91B4-27A78CC3F69E}" type="pres">
      <dgm:prSet presAssocID="{0F92CA1D-D426-40DA-9B70-1E008322DA90}" presName="rootConnector" presStyleLbl="node2" presStyleIdx="1" presStyleCnt="2"/>
      <dgm:spPr/>
      <dgm:t>
        <a:bodyPr/>
        <a:lstStyle/>
        <a:p>
          <a:endParaRPr lang="ru-RU"/>
        </a:p>
      </dgm:t>
    </dgm:pt>
    <dgm:pt modelId="{5F23BC6F-359E-4EAE-A7A8-58EF1331788A}" type="pres">
      <dgm:prSet presAssocID="{0F92CA1D-D426-40DA-9B70-1E008322DA90}" presName="hierChild4" presStyleCnt="0"/>
      <dgm:spPr/>
    </dgm:pt>
    <dgm:pt modelId="{63D2DEC8-B8B8-4B3F-9607-6F41FA752DE2}" type="pres">
      <dgm:prSet presAssocID="{2FAAD274-03F3-45E8-B1E8-E7D2BD43841E}" presName="Name37" presStyleLbl="parChTrans1D3" presStyleIdx="1" presStyleCnt="2"/>
      <dgm:spPr/>
      <dgm:t>
        <a:bodyPr/>
        <a:lstStyle/>
        <a:p>
          <a:endParaRPr lang="ru-RU"/>
        </a:p>
      </dgm:t>
    </dgm:pt>
    <dgm:pt modelId="{0FC4AAAB-596E-4B14-A351-7DA317B8FD37}" type="pres">
      <dgm:prSet presAssocID="{4B044BC5-10A2-431B-992E-A38FEFBAA507}" presName="hierRoot2" presStyleCnt="0">
        <dgm:presLayoutVars>
          <dgm:hierBranch val="init"/>
        </dgm:presLayoutVars>
      </dgm:prSet>
      <dgm:spPr/>
    </dgm:pt>
    <dgm:pt modelId="{63AD4150-8520-4082-B7F0-6CF60608C3E8}" type="pres">
      <dgm:prSet presAssocID="{4B044BC5-10A2-431B-992E-A38FEFBAA507}" presName="rootComposite" presStyleCnt="0"/>
      <dgm:spPr/>
    </dgm:pt>
    <dgm:pt modelId="{4F386B45-8324-406E-881C-A57A6D6222E7}" type="pres">
      <dgm:prSet presAssocID="{4B044BC5-10A2-431B-992E-A38FEFBAA507}" presName="rootText" presStyleLbl="node3" presStyleIdx="1" presStyleCnt="2" custScaleX="191254" custScaleY="149771" custLinFactNeighborY="-2488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E31013-72EA-44AD-8CC7-1616D7633D53}" type="pres">
      <dgm:prSet presAssocID="{4B044BC5-10A2-431B-992E-A38FEFBAA507}" presName="rootConnector" presStyleLbl="node3" presStyleIdx="1" presStyleCnt="2"/>
      <dgm:spPr/>
      <dgm:t>
        <a:bodyPr/>
        <a:lstStyle/>
        <a:p>
          <a:endParaRPr lang="ru-RU"/>
        </a:p>
      </dgm:t>
    </dgm:pt>
    <dgm:pt modelId="{6918AE22-DB16-4460-9178-762900EBD086}" type="pres">
      <dgm:prSet presAssocID="{4B044BC5-10A2-431B-992E-A38FEFBAA507}" presName="hierChild4" presStyleCnt="0"/>
      <dgm:spPr/>
    </dgm:pt>
    <dgm:pt modelId="{AC437751-ECFC-4851-96D9-673A3D80D183}" type="pres">
      <dgm:prSet presAssocID="{5BE10E98-BDE8-440C-9E60-3C465709BB1C}" presName="Name37" presStyleLbl="parChTrans1D4" presStyleIdx="2" presStyleCnt="3"/>
      <dgm:spPr/>
      <dgm:t>
        <a:bodyPr/>
        <a:lstStyle/>
        <a:p>
          <a:endParaRPr lang="ru-RU"/>
        </a:p>
      </dgm:t>
    </dgm:pt>
    <dgm:pt modelId="{377F539A-3F4E-4DA0-A195-A1E7D19B2FB8}" type="pres">
      <dgm:prSet presAssocID="{36ABC19F-AF9A-43A1-8C96-A2DC9DFFD20E}" presName="hierRoot2" presStyleCnt="0">
        <dgm:presLayoutVars>
          <dgm:hierBranch val="init"/>
        </dgm:presLayoutVars>
      </dgm:prSet>
      <dgm:spPr/>
    </dgm:pt>
    <dgm:pt modelId="{ADF32BCD-7B9F-4312-BA71-451BD3A15C6E}" type="pres">
      <dgm:prSet presAssocID="{36ABC19F-AF9A-43A1-8C96-A2DC9DFFD20E}" presName="rootComposite" presStyleCnt="0"/>
      <dgm:spPr/>
    </dgm:pt>
    <dgm:pt modelId="{14F7A831-C6D3-43B3-BAFB-816294C607B1}" type="pres">
      <dgm:prSet presAssocID="{36ABC19F-AF9A-43A1-8C96-A2DC9DFFD20E}" presName="rootText" presStyleLbl="node4" presStyleIdx="2" presStyleCnt="3" custScaleX="121823" custLinFactNeighborY="-4868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A063055-26AC-4FEC-B92A-E369272D5D60}" type="pres">
      <dgm:prSet presAssocID="{36ABC19F-AF9A-43A1-8C96-A2DC9DFFD20E}" presName="rootConnector" presStyleLbl="node4" presStyleIdx="2" presStyleCnt="3"/>
      <dgm:spPr/>
      <dgm:t>
        <a:bodyPr/>
        <a:lstStyle/>
        <a:p>
          <a:endParaRPr lang="ru-RU"/>
        </a:p>
      </dgm:t>
    </dgm:pt>
    <dgm:pt modelId="{BE721CC4-19A0-4512-96B9-7FAE70F66562}" type="pres">
      <dgm:prSet presAssocID="{36ABC19F-AF9A-43A1-8C96-A2DC9DFFD20E}" presName="hierChild4" presStyleCnt="0"/>
      <dgm:spPr/>
    </dgm:pt>
    <dgm:pt modelId="{6365F680-6CE6-4B4E-AFD3-6C95A42FECEB}" type="pres">
      <dgm:prSet presAssocID="{36ABC19F-AF9A-43A1-8C96-A2DC9DFFD20E}" presName="hierChild5" presStyleCnt="0"/>
      <dgm:spPr/>
    </dgm:pt>
    <dgm:pt modelId="{C06B8D96-55CA-49C2-BBDE-0DDA35ACDFA0}" type="pres">
      <dgm:prSet presAssocID="{4B044BC5-10A2-431B-992E-A38FEFBAA507}" presName="hierChild5" presStyleCnt="0"/>
      <dgm:spPr/>
    </dgm:pt>
    <dgm:pt modelId="{49260374-ED3B-43F5-890A-6CE7BA1FD770}" type="pres">
      <dgm:prSet presAssocID="{0F92CA1D-D426-40DA-9B70-1E008322DA90}" presName="hierChild5" presStyleCnt="0"/>
      <dgm:spPr/>
    </dgm:pt>
    <dgm:pt modelId="{C2956D5A-B336-4958-805A-DE373E6B9B1C}" type="pres">
      <dgm:prSet presAssocID="{7A4BC95E-9E65-43B6-AEB2-D5F68B4064EB}" presName="hierChild3" presStyleCnt="0"/>
      <dgm:spPr/>
    </dgm:pt>
  </dgm:ptLst>
  <dgm:cxnLst>
    <dgm:cxn modelId="{B3AC03F1-2FB8-4845-8ECA-86B7E0B857FB}" srcId="{6F7B4C34-1E3A-429F-A3BB-CD540B792652}" destId="{B7D2003F-9589-430D-B647-2932F977F1EA}" srcOrd="0" destOrd="0" parTransId="{364B39B2-3258-4445-8CAA-2A725B9A201C}" sibTransId="{31608BEB-B32A-4698-B405-A1999920D40F}"/>
    <dgm:cxn modelId="{9B4974A4-6832-4CFE-A1ED-216050207FC7}" type="presOf" srcId="{0F92CA1D-D426-40DA-9B70-1E008322DA90}" destId="{E90CB485-8F42-48B5-91B4-27A78CC3F69E}" srcOrd="1" destOrd="0" presId="urn:microsoft.com/office/officeart/2005/8/layout/orgChart1"/>
    <dgm:cxn modelId="{BB2D0C8C-474A-422A-AC53-36B25CF0D686}" type="presOf" srcId="{364B39B2-3258-4445-8CAA-2A725B9A201C}" destId="{F52A8E11-A027-482C-8EB7-93D6046FAAD6}" srcOrd="0" destOrd="0" presId="urn:microsoft.com/office/officeart/2005/8/layout/orgChart1"/>
    <dgm:cxn modelId="{43810EFE-B838-4AB5-8E12-CB5BF2A04CB6}" type="presOf" srcId="{6F7B4C34-1E3A-429F-A3BB-CD540B792652}" destId="{78C98CE1-B9B6-4FB4-8182-9DA37748A3B3}" srcOrd="1" destOrd="0" presId="urn:microsoft.com/office/officeart/2005/8/layout/orgChart1"/>
    <dgm:cxn modelId="{7482446E-DB58-4184-A6B8-D589312E7423}" type="presOf" srcId="{36ABC19F-AF9A-43A1-8C96-A2DC9DFFD20E}" destId="{14F7A831-C6D3-43B3-BAFB-816294C607B1}" srcOrd="0" destOrd="0" presId="urn:microsoft.com/office/officeart/2005/8/layout/orgChart1"/>
    <dgm:cxn modelId="{ACDD0B10-E466-4B3B-94A1-2AACD82EC019}" type="presOf" srcId="{B7D2003F-9589-430D-B647-2932F977F1EA}" destId="{86E4148D-8C1C-4B4B-97B2-E855FBCB0C8E}" srcOrd="1" destOrd="0" presId="urn:microsoft.com/office/officeart/2005/8/layout/orgChart1"/>
    <dgm:cxn modelId="{E21A56E6-38DF-489B-AD04-B3C9E0BCBB56}" type="presOf" srcId="{5BE10E98-BDE8-440C-9E60-3C465709BB1C}" destId="{AC437751-ECFC-4851-96D9-673A3D80D183}" srcOrd="0" destOrd="0" presId="urn:microsoft.com/office/officeart/2005/8/layout/orgChart1"/>
    <dgm:cxn modelId="{B1994A8C-E1E7-4845-84EC-A0A40DFA8467}" type="presOf" srcId="{36ABC19F-AF9A-43A1-8C96-A2DC9DFFD20E}" destId="{2A063055-26AC-4FEC-B92A-E369272D5D60}" srcOrd="1" destOrd="0" presId="urn:microsoft.com/office/officeart/2005/8/layout/orgChart1"/>
    <dgm:cxn modelId="{E5CEE03C-3CE9-4241-992A-B81108992225}" type="presOf" srcId="{7868137F-B51F-4E21-A5C6-41F7186EC80F}" destId="{6C2E4518-E81C-4163-915A-C1A7C3AC1E27}" srcOrd="1" destOrd="0" presId="urn:microsoft.com/office/officeart/2005/8/layout/orgChart1"/>
    <dgm:cxn modelId="{AC88F6B2-A9C2-4190-9753-587B812F2634}" type="presOf" srcId="{7A4BC95E-9E65-43B6-AEB2-D5F68B4064EB}" destId="{33098FDE-BFA1-4F1F-84AB-1A5FD8A90D19}" srcOrd="0" destOrd="0" presId="urn:microsoft.com/office/officeart/2005/8/layout/orgChart1"/>
    <dgm:cxn modelId="{BDE3EDD0-E071-472E-B43C-59CA0C9BD96D}" srcId="{7A4BC95E-9E65-43B6-AEB2-D5F68B4064EB}" destId="{7868137F-B51F-4E21-A5C6-41F7186EC80F}" srcOrd="0" destOrd="0" parTransId="{1D0EFAA5-CC47-43B1-A40F-E1F632508652}" sibTransId="{D5692ECA-603E-45C5-A054-F763900BF198}"/>
    <dgm:cxn modelId="{7A5B7B34-F610-4626-8A2B-59A0C31B9A54}" type="presOf" srcId="{4B044BC5-10A2-431B-992E-A38FEFBAA507}" destId="{2EE31013-72EA-44AD-8CC7-1616D7633D53}" srcOrd="1" destOrd="0" presId="urn:microsoft.com/office/officeart/2005/8/layout/orgChart1"/>
    <dgm:cxn modelId="{1725D072-D9A1-4794-A85D-3D620BD0EC16}" srcId="{6F7B4C34-1E3A-429F-A3BB-CD540B792652}" destId="{2CC94F54-9D26-45BC-825C-652D0CC5A8A3}" srcOrd="1" destOrd="0" parTransId="{B939ABAC-956E-4E2A-A4C1-2FF02ADC4DA5}" sibTransId="{99A46E8B-9550-4203-85D2-78501594E848}"/>
    <dgm:cxn modelId="{D27DFE22-2BD8-4EFA-9108-1207E7D75F69}" type="presOf" srcId="{1D0EFAA5-CC47-43B1-A40F-E1F632508652}" destId="{7AFFB9D1-5AD5-47F1-933B-91DE1CE4FF2B}" srcOrd="0" destOrd="0" presId="urn:microsoft.com/office/officeart/2005/8/layout/orgChart1"/>
    <dgm:cxn modelId="{3049A04C-EBA3-4845-8A45-EE47E80A05E6}" type="presOf" srcId="{2CC94F54-9D26-45BC-825C-652D0CC5A8A3}" destId="{2F09CD3B-6101-4569-B7D6-82EA26EE054E}" srcOrd="0" destOrd="0" presId="urn:microsoft.com/office/officeart/2005/8/layout/orgChart1"/>
    <dgm:cxn modelId="{A87C3A3A-01B6-4DEE-B02C-871913EFC08E}" type="presOf" srcId="{4B044BC5-10A2-431B-992E-A38FEFBAA507}" destId="{4F386B45-8324-406E-881C-A57A6D6222E7}" srcOrd="0" destOrd="0" presId="urn:microsoft.com/office/officeart/2005/8/layout/orgChart1"/>
    <dgm:cxn modelId="{FB46855D-E4C7-4733-AC46-E3B743DC593A}" type="presOf" srcId="{B7D2003F-9589-430D-B647-2932F977F1EA}" destId="{529AF72C-EAF7-4BA6-BD42-709B8487511B}" srcOrd="0" destOrd="0" presId="urn:microsoft.com/office/officeart/2005/8/layout/orgChart1"/>
    <dgm:cxn modelId="{86A67C99-C59C-48F3-A4FB-DA0B9D9F1ABC}" type="presOf" srcId="{6F31B416-A1BC-4B9D-BE81-DC7CBCE2E908}" destId="{80BDF1C9-385F-44AB-93D6-4150A585B36E}" srcOrd="0" destOrd="0" presId="urn:microsoft.com/office/officeart/2005/8/layout/orgChart1"/>
    <dgm:cxn modelId="{BCEF1B14-4B45-4863-8AC2-F2F985C86CE0}" srcId="{7868137F-B51F-4E21-A5C6-41F7186EC80F}" destId="{6F7B4C34-1E3A-429F-A3BB-CD540B792652}" srcOrd="0" destOrd="0" parTransId="{42D11417-1867-4B9B-A1AA-7EF7C191FAC8}" sibTransId="{9C16BE65-EE2E-44B4-A98D-7C4F45A1DAEC}"/>
    <dgm:cxn modelId="{7CCD9324-02D1-425C-9765-74F6FC7E9C5F}" srcId="{4B044BC5-10A2-431B-992E-A38FEFBAA507}" destId="{36ABC19F-AF9A-43A1-8C96-A2DC9DFFD20E}" srcOrd="0" destOrd="0" parTransId="{5BE10E98-BDE8-440C-9E60-3C465709BB1C}" sibTransId="{B592BB59-6D7D-46C7-9F2B-D5E267908323}"/>
    <dgm:cxn modelId="{E3B352FA-023E-4239-A9F3-35FCDA5C9AE3}" type="presOf" srcId="{6F7B4C34-1E3A-429F-A3BB-CD540B792652}" destId="{413DF772-E3CF-414C-A9FF-B8B84F761639}" srcOrd="0" destOrd="0" presId="urn:microsoft.com/office/officeart/2005/8/layout/orgChart1"/>
    <dgm:cxn modelId="{BDC1728D-4CB2-4054-A03B-4A36CF414B5C}" type="presOf" srcId="{42D11417-1867-4B9B-A1AA-7EF7C191FAC8}" destId="{2D07A497-9E89-4851-B09E-4490EFD96F1A}" srcOrd="0" destOrd="0" presId="urn:microsoft.com/office/officeart/2005/8/layout/orgChart1"/>
    <dgm:cxn modelId="{6AA5879D-2D78-4F1C-AAD9-E81B89CA7CF1}" type="presOf" srcId="{D998D3B1-5D53-4A3E-9149-67FC46FBCB43}" destId="{CB785A04-8222-49AC-BD78-7D2FDA6A96B4}" srcOrd="0" destOrd="0" presId="urn:microsoft.com/office/officeart/2005/8/layout/orgChart1"/>
    <dgm:cxn modelId="{01C46B2B-E996-4248-991E-A96A5845A9EC}" srcId="{D998D3B1-5D53-4A3E-9149-67FC46FBCB43}" destId="{7A4BC95E-9E65-43B6-AEB2-D5F68B4064EB}" srcOrd="0" destOrd="0" parTransId="{FAEC23DF-4D59-4482-A4A7-2E5D683DADD6}" sibTransId="{809AAE5E-7633-414E-9ED3-9FC7953D2F44}"/>
    <dgm:cxn modelId="{8042D26B-2500-45B5-BDB7-4A75E1E4E860}" type="presOf" srcId="{7A4BC95E-9E65-43B6-AEB2-D5F68B4064EB}" destId="{F66AD77B-FE1E-4FE9-86F9-9288F8C1F792}" srcOrd="1" destOrd="0" presId="urn:microsoft.com/office/officeart/2005/8/layout/orgChart1"/>
    <dgm:cxn modelId="{17D44C44-BAD4-4281-90B4-30755A54EC97}" srcId="{0F92CA1D-D426-40DA-9B70-1E008322DA90}" destId="{4B044BC5-10A2-431B-992E-A38FEFBAA507}" srcOrd="0" destOrd="0" parTransId="{2FAAD274-03F3-45E8-B1E8-E7D2BD43841E}" sibTransId="{3DA90471-0D3D-4AB6-8275-D05A91B0DC11}"/>
    <dgm:cxn modelId="{DD9B03EB-6DBA-4FC2-A27D-2BDB510B8A58}" type="presOf" srcId="{B939ABAC-956E-4E2A-A4C1-2FF02ADC4DA5}" destId="{76CEDAC9-9FFB-4A6D-B80D-EEA60EB4152C}" srcOrd="0" destOrd="0" presId="urn:microsoft.com/office/officeart/2005/8/layout/orgChart1"/>
    <dgm:cxn modelId="{6716A45A-1DA9-41EB-9B41-DFCA6E14AA8A}" type="presOf" srcId="{7868137F-B51F-4E21-A5C6-41F7186EC80F}" destId="{F1C6B24C-A715-41EB-8CFB-422A21DB01AF}" srcOrd="0" destOrd="0" presId="urn:microsoft.com/office/officeart/2005/8/layout/orgChart1"/>
    <dgm:cxn modelId="{3C00F17C-6E82-4683-9213-DBE4CD77EC93}" type="presOf" srcId="{2FAAD274-03F3-45E8-B1E8-E7D2BD43841E}" destId="{63D2DEC8-B8B8-4B3F-9607-6F41FA752DE2}" srcOrd="0" destOrd="0" presId="urn:microsoft.com/office/officeart/2005/8/layout/orgChart1"/>
    <dgm:cxn modelId="{7A53A70A-1BD0-47A6-98EA-6ECD018D4766}" type="presOf" srcId="{2CC94F54-9D26-45BC-825C-652D0CC5A8A3}" destId="{85954930-B582-4554-9D3D-6E76ADC42CC8}" srcOrd="1" destOrd="0" presId="urn:microsoft.com/office/officeart/2005/8/layout/orgChart1"/>
    <dgm:cxn modelId="{7D352B7F-166D-4920-B0E1-475AF1429346}" srcId="{7A4BC95E-9E65-43B6-AEB2-D5F68B4064EB}" destId="{0F92CA1D-D426-40DA-9B70-1E008322DA90}" srcOrd="1" destOrd="0" parTransId="{6F31B416-A1BC-4B9D-BE81-DC7CBCE2E908}" sibTransId="{CE1A1569-7B20-4F73-8B87-DDEE82D8B977}"/>
    <dgm:cxn modelId="{14AA7352-9489-428E-A0A3-33EE88326865}" type="presOf" srcId="{0F92CA1D-D426-40DA-9B70-1E008322DA90}" destId="{B8EE35C2-EF57-4951-8F3F-707CE11B6130}" srcOrd="0" destOrd="0" presId="urn:microsoft.com/office/officeart/2005/8/layout/orgChart1"/>
    <dgm:cxn modelId="{8CAE8075-EF57-4DBE-A8F0-8A722B64BCF1}" type="presParOf" srcId="{CB785A04-8222-49AC-BD78-7D2FDA6A96B4}" destId="{5545CE85-4069-4BF6-94C7-772080B5075C}" srcOrd="0" destOrd="0" presId="urn:microsoft.com/office/officeart/2005/8/layout/orgChart1"/>
    <dgm:cxn modelId="{0C330B68-AD8E-4C02-9579-D5DACDAA84F9}" type="presParOf" srcId="{5545CE85-4069-4BF6-94C7-772080B5075C}" destId="{2706D3A7-3417-4B21-96A7-AFA82553D397}" srcOrd="0" destOrd="0" presId="urn:microsoft.com/office/officeart/2005/8/layout/orgChart1"/>
    <dgm:cxn modelId="{41F65185-9C3A-42E9-84EA-0005E0D1A89F}" type="presParOf" srcId="{2706D3A7-3417-4B21-96A7-AFA82553D397}" destId="{33098FDE-BFA1-4F1F-84AB-1A5FD8A90D19}" srcOrd="0" destOrd="0" presId="urn:microsoft.com/office/officeart/2005/8/layout/orgChart1"/>
    <dgm:cxn modelId="{A2BDC749-E208-45A8-9008-8EDF9997D3FC}" type="presParOf" srcId="{2706D3A7-3417-4B21-96A7-AFA82553D397}" destId="{F66AD77B-FE1E-4FE9-86F9-9288F8C1F792}" srcOrd="1" destOrd="0" presId="urn:microsoft.com/office/officeart/2005/8/layout/orgChart1"/>
    <dgm:cxn modelId="{4B10BA0F-2FA1-4DDD-BDF3-950B3AE9A131}" type="presParOf" srcId="{5545CE85-4069-4BF6-94C7-772080B5075C}" destId="{69B51FF1-F797-4C76-812E-D00CDAC578D5}" srcOrd="1" destOrd="0" presId="urn:microsoft.com/office/officeart/2005/8/layout/orgChart1"/>
    <dgm:cxn modelId="{B4ACFE04-441A-469C-8F1B-AF29C83C2987}" type="presParOf" srcId="{69B51FF1-F797-4C76-812E-D00CDAC578D5}" destId="{7AFFB9D1-5AD5-47F1-933B-91DE1CE4FF2B}" srcOrd="0" destOrd="0" presId="urn:microsoft.com/office/officeart/2005/8/layout/orgChart1"/>
    <dgm:cxn modelId="{F49E6C0D-84EB-4208-89C8-887FF8A8BC59}" type="presParOf" srcId="{69B51FF1-F797-4C76-812E-D00CDAC578D5}" destId="{D2EE7646-98EF-4DA6-B8C0-E45BBE10273E}" srcOrd="1" destOrd="0" presId="urn:microsoft.com/office/officeart/2005/8/layout/orgChart1"/>
    <dgm:cxn modelId="{6DA38E5C-8275-41C3-8C85-89E70DA094F3}" type="presParOf" srcId="{D2EE7646-98EF-4DA6-B8C0-E45BBE10273E}" destId="{53D49DD4-2DCC-4DB5-8C15-B2E4375B48AD}" srcOrd="0" destOrd="0" presId="urn:microsoft.com/office/officeart/2005/8/layout/orgChart1"/>
    <dgm:cxn modelId="{FFA7014B-6882-4DBC-98A6-23C2016B2056}" type="presParOf" srcId="{53D49DD4-2DCC-4DB5-8C15-B2E4375B48AD}" destId="{F1C6B24C-A715-41EB-8CFB-422A21DB01AF}" srcOrd="0" destOrd="0" presId="urn:microsoft.com/office/officeart/2005/8/layout/orgChart1"/>
    <dgm:cxn modelId="{2E7441DB-DA77-442F-A33B-98922800C9EB}" type="presParOf" srcId="{53D49DD4-2DCC-4DB5-8C15-B2E4375B48AD}" destId="{6C2E4518-E81C-4163-915A-C1A7C3AC1E27}" srcOrd="1" destOrd="0" presId="urn:microsoft.com/office/officeart/2005/8/layout/orgChart1"/>
    <dgm:cxn modelId="{41E70329-38C7-42FF-BAB0-BBD5E55949DB}" type="presParOf" srcId="{D2EE7646-98EF-4DA6-B8C0-E45BBE10273E}" destId="{1272926A-9066-40F6-8C5C-960EAB1FE2E1}" srcOrd="1" destOrd="0" presId="urn:microsoft.com/office/officeart/2005/8/layout/orgChart1"/>
    <dgm:cxn modelId="{DD068E52-32A1-47FA-8D7E-08B831CF501B}" type="presParOf" srcId="{1272926A-9066-40F6-8C5C-960EAB1FE2E1}" destId="{2D07A497-9E89-4851-B09E-4490EFD96F1A}" srcOrd="0" destOrd="0" presId="urn:microsoft.com/office/officeart/2005/8/layout/orgChart1"/>
    <dgm:cxn modelId="{AE557901-E211-4FF1-9531-D113340446B7}" type="presParOf" srcId="{1272926A-9066-40F6-8C5C-960EAB1FE2E1}" destId="{109F506E-9A71-44E2-9F80-6057BECBDE84}" srcOrd="1" destOrd="0" presId="urn:microsoft.com/office/officeart/2005/8/layout/orgChart1"/>
    <dgm:cxn modelId="{2CCD1CF8-FA30-4266-B0BD-004AEFACAC8D}" type="presParOf" srcId="{109F506E-9A71-44E2-9F80-6057BECBDE84}" destId="{AAAAB06A-33AD-4C2E-A883-93A743E08519}" srcOrd="0" destOrd="0" presId="urn:microsoft.com/office/officeart/2005/8/layout/orgChart1"/>
    <dgm:cxn modelId="{5A4EF857-128C-4CCB-9945-7803DEE30437}" type="presParOf" srcId="{AAAAB06A-33AD-4C2E-A883-93A743E08519}" destId="{413DF772-E3CF-414C-A9FF-B8B84F761639}" srcOrd="0" destOrd="0" presId="urn:microsoft.com/office/officeart/2005/8/layout/orgChart1"/>
    <dgm:cxn modelId="{F4813200-979F-4DF8-B981-0184E768275E}" type="presParOf" srcId="{AAAAB06A-33AD-4C2E-A883-93A743E08519}" destId="{78C98CE1-B9B6-4FB4-8182-9DA37748A3B3}" srcOrd="1" destOrd="0" presId="urn:microsoft.com/office/officeart/2005/8/layout/orgChart1"/>
    <dgm:cxn modelId="{FDE6D684-8EA7-458C-957F-D042FAA1153D}" type="presParOf" srcId="{109F506E-9A71-44E2-9F80-6057BECBDE84}" destId="{D2675D59-C034-4E70-99A9-E44DEC3ED3F8}" srcOrd="1" destOrd="0" presId="urn:microsoft.com/office/officeart/2005/8/layout/orgChart1"/>
    <dgm:cxn modelId="{D21CBE3A-7008-4115-8D70-70648136E560}" type="presParOf" srcId="{D2675D59-C034-4E70-99A9-E44DEC3ED3F8}" destId="{F52A8E11-A027-482C-8EB7-93D6046FAAD6}" srcOrd="0" destOrd="0" presId="urn:microsoft.com/office/officeart/2005/8/layout/orgChart1"/>
    <dgm:cxn modelId="{B8BD3400-5BBD-4627-9404-639403FB0FBE}" type="presParOf" srcId="{D2675D59-C034-4E70-99A9-E44DEC3ED3F8}" destId="{D926B1B4-7FC4-4D17-9CE4-6F2776F0EBAA}" srcOrd="1" destOrd="0" presId="urn:microsoft.com/office/officeart/2005/8/layout/orgChart1"/>
    <dgm:cxn modelId="{3C28EA66-8816-4633-9FB5-40040BD775C1}" type="presParOf" srcId="{D926B1B4-7FC4-4D17-9CE4-6F2776F0EBAA}" destId="{7EE53391-EBDE-4DD3-B5A2-5C7B3E1010AE}" srcOrd="0" destOrd="0" presId="urn:microsoft.com/office/officeart/2005/8/layout/orgChart1"/>
    <dgm:cxn modelId="{1AC592ED-275B-4982-AAA1-BE0CD38B1FD0}" type="presParOf" srcId="{7EE53391-EBDE-4DD3-B5A2-5C7B3E1010AE}" destId="{529AF72C-EAF7-4BA6-BD42-709B8487511B}" srcOrd="0" destOrd="0" presId="urn:microsoft.com/office/officeart/2005/8/layout/orgChart1"/>
    <dgm:cxn modelId="{8866753E-D029-45D7-A8F0-E3A2CE8CD2AE}" type="presParOf" srcId="{7EE53391-EBDE-4DD3-B5A2-5C7B3E1010AE}" destId="{86E4148D-8C1C-4B4B-97B2-E855FBCB0C8E}" srcOrd="1" destOrd="0" presId="urn:microsoft.com/office/officeart/2005/8/layout/orgChart1"/>
    <dgm:cxn modelId="{1A36981D-A66F-45AE-ABC9-285F8B01DCE9}" type="presParOf" srcId="{D926B1B4-7FC4-4D17-9CE4-6F2776F0EBAA}" destId="{E0278838-AC73-422C-990E-BF710D72BFBE}" srcOrd="1" destOrd="0" presId="urn:microsoft.com/office/officeart/2005/8/layout/orgChart1"/>
    <dgm:cxn modelId="{2E1867B8-AEC2-4A09-97E8-2C876EA0FFF3}" type="presParOf" srcId="{D926B1B4-7FC4-4D17-9CE4-6F2776F0EBAA}" destId="{12431680-B066-4E34-977D-D2FC0842C5DD}" srcOrd="2" destOrd="0" presId="urn:microsoft.com/office/officeart/2005/8/layout/orgChart1"/>
    <dgm:cxn modelId="{361AC688-146B-4C45-852D-26D5AEF90052}" type="presParOf" srcId="{D2675D59-C034-4E70-99A9-E44DEC3ED3F8}" destId="{76CEDAC9-9FFB-4A6D-B80D-EEA60EB4152C}" srcOrd="2" destOrd="0" presId="urn:microsoft.com/office/officeart/2005/8/layout/orgChart1"/>
    <dgm:cxn modelId="{FDEEC5BD-8444-47E2-9DE2-07715092E565}" type="presParOf" srcId="{D2675D59-C034-4E70-99A9-E44DEC3ED3F8}" destId="{01F3B98C-97B4-4879-AC0C-3884DF983A2D}" srcOrd="3" destOrd="0" presId="urn:microsoft.com/office/officeart/2005/8/layout/orgChart1"/>
    <dgm:cxn modelId="{290A0D62-26E3-422F-8D21-3465667B09F4}" type="presParOf" srcId="{01F3B98C-97B4-4879-AC0C-3884DF983A2D}" destId="{66E0114F-B2B5-4E90-B9AD-F33CB0BBEB06}" srcOrd="0" destOrd="0" presId="urn:microsoft.com/office/officeart/2005/8/layout/orgChart1"/>
    <dgm:cxn modelId="{F3DC3D58-80A3-4866-BD65-B3616D40D3A2}" type="presParOf" srcId="{66E0114F-B2B5-4E90-B9AD-F33CB0BBEB06}" destId="{2F09CD3B-6101-4569-B7D6-82EA26EE054E}" srcOrd="0" destOrd="0" presId="urn:microsoft.com/office/officeart/2005/8/layout/orgChart1"/>
    <dgm:cxn modelId="{BB71A500-2EE4-40BA-B18C-B120B76665DB}" type="presParOf" srcId="{66E0114F-B2B5-4E90-B9AD-F33CB0BBEB06}" destId="{85954930-B582-4554-9D3D-6E76ADC42CC8}" srcOrd="1" destOrd="0" presId="urn:microsoft.com/office/officeart/2005/8/layout/orgChart1"/>
    <dgm:cxn modelId="{827D3511-3E41-413B-8B44-A054FBE0967A}" type="presParOf" srcId="{01F3B98C-97B4-4879-AC0C-3884DF983A2D}" destId="{0BDDAC7C-04E4-42D0-8276-346B5B873150}" srcOrd="1" destOrd="0" presId="urn:microsoft.com/office/officeart/2005/8/layout/orgChart1"/>
    <dgm:cxn modelId="{9ACC798D-1087-4BE4-BD14-BF5600AE2C8D}" type="presParOf" srcId="{01F3B98C-97B4-4879-AC0C-3884DF983A2D}" destId="{A6483EB6-5A52-4C0F-8B65-0B465AB48B71}" srcOrd="2" destOrd="0" presId="urn:microsoft.com/office/officeart/2005/8/layout/orgChart1"/>
    <dgm:cxn modelId="{B7D9CE0C-7D81-4EC2-A127-8134BED2A614}" type="presParOf" srcId="{109F506E-9A71-44E2-9F80-6057BECBDE84}" destId="{DA334F7D-8543-41B8-9BC6-64326A8045A0}" srcOrd="2" destOrd="0" presId="urn:microsoft.com/office/officeart/2005/8/layout/orgChart1"/>
    <dgm:cxn modelId="{8DCB2329-A87A-4DF6-9F61-F522AF06BA40}" type="presParOf" srcId="{D2EE7646-98EF-4DA6-B8C0-E45BBE10273E}" destId="{B71FF21B-B9C6-4D95-AFBE-E08F525A088B}" srcOrd="2" destOrd="0" presId="urn:microsoft.com/office/officeart/2005/8/layout/orgChart1"/>
    <dgm:cxn modelId="{68021B98-FF40-48B1-9A9C-9666EA633C3F}" type="presParOf" srcId="{69B51FF1-F797-4C76-812E-D00CDAC578D5}" destId="{80BDF1C9-385F-44AB-93D6-4150A585B36E}" srcOrd="2" destOrd="0" presId="urn:microsoft.com/office/officeart/2005/8/layout/orgChart1"/>
    <dgm:cxn modelId="{2EE1B270-D306-4F39-90BD-53E6ABA4D0B3}" type="presParOf" srcId="{69B51FF1-F797-4C76-812E-D00CDAC578D5}" destId="{2AC3A872-9ACE-4093-95C1-0B980F17F807}" srcOrd="3" destOrd="0" presId="urn:microsoft.com/office/officeart/2005/8/layout/orgChart1"/>
    <dgm:cxn modelId="{CCF44D54-43E0-43A3-AC03-11F6D5197AB5}" type="presParOf" srcId="{2AC3A872-9ACE-4093-95C1-0B980F17F807}" destId="{8F3B07A2-09E5-4B58-812A-0AD9EF136BAA}" srcOrd="0" destOrd="0" presId="urn:microsoft.com/office/officeart/2005/8/layout/orgChart1"/>
    <dgm:cxn modelId="{E7E3ABB7-DF02-4907-9EA8-973C37747406}" type="presParOf" srcId="{8F3B07A2-09E5-4B58-812A-0AD9EF136BAA}" destId="{B8EE35C2-EF57-4951-8F3F-707CE11B6130}" srcOrd="0" destOrd="0" presId="urn:microsoft.com/office/officeart/2005/8/layout/orgChart1"/>
    <dgm:cxn modelId="{3658CE23-854D-4839-9B58-E9719748A2B4}" type="presParOf" srcId="{8F3B07A2-09E5-4B58-812A-0AD9EF136BAA}" destId="{E90CB485-8F42-48B5-91B4-27A78CC3F69E}" srcOrd="1" destOrd="0" presId="urn:microsoft.com/office/officeart/2005/8/layout/orgChart1"/>
    <dgm:cxn modelId="{FBDDA880-4AD8-4986-B4B0-9ABC99CE8C59}" type="presParOf" srcId="{2AC3A872-9ACE-4093-95C1-0B980F17F807}" destId="{5F23BC6F-359E-4EAE-A7A8-58EF1331788A}" srcOrd="1" destOrd="0" presId="urn:microsoft.com/office/officeart/2005/8/layout/orgChart1"/>
    <dgm:cxn modelId="{CA260497-3DC3-48E3-A67E-E9E77E69BE45}" type="presParOf" srcId="{5F23BC6F-359E-4EAE-A7A8-58EF1331788A}" destId="{63D2DEC8-B8B8-4B3F-9607-6F41FA752DE2}" srcOrd="0" destOrd="0" presId="urn:microsoft.com/office/officeart/2005/8/layout/orgChart1"/>
    <dgm:cxn modelId="{49AD4397-E179-499D-828D-9202DB351907}" type="presParOf" srcId="{5F23BC6F-359E-4EAE-A7A8-58EF1331788A}" destId="{0FC4AAAB-596E-4B14-A351-7DA317B8FD37}" srcOrd="1" destOrd="0" presId="urn:microsoft.com/office/officeart/2005/8/layout/orgChart1"/>
    <dgm:cxn modelId="{9FF2476E-4539-4E7E-9CB9-963255D07182}" type="presParOf" srcId="{0FC4AAAB-596E-4B14-A351-7DA317B8FD37}" destId="{63AD4150-8520-4082-B7F0-6CF60608C3E8}" srcOrd="0" destOrd="0" presId="urn:microsoft.com/office/officeart/2005/8/layout/orgChart1"/>
    <dgm:cxn modelId="{E7044EF7-EEAD-492B-AB87-82981BA0E302}" type="presParOf" srcId="{63AD4150-8520-4082-B7F0-6CF60608C3E8}" destId="{4F386B45-8324-406E-881C-A57A6D6222E7}" srcOrd="0" destOrd="0" presId="urn:microsoft.com/office/officeart/2005/8/layout/orgChart1"/>
    <dgm:cxn modelId="{9B5480C4-5741-4CCB-826F-F4D604523559}" type="presParOf" srcId="{63AD4150-8520-4082-B7F0-6CF60608C3E8}" destId="{2EE31013-72EA-44AD-8CC7-1616D7633D53}" srcOrd="1" destOrd="0" presId="urn:microsoft.com/office/officeart/2005/8/layout/orgChart1"/>
    <dgm:cxn modelId="{3EFC5B64-189E-4AD7-977C-B90C052EF517}" type="presParOf" srcId="{0FC4AAAB-596E-4B14-A351-7DA317B8FD37}" destId="{6918AE22-DB16-4460-9178-762900EBD086}" srcOrd="1" destOrd="0" presId="urn:microsoft.com/office/officeart/2005/8/layout/orgChart1"/>
    <dgm:cxn modelId="{FA1D1F47-70E6-4310-9F33-39315DE949FF}" type="presParOf" srcId="{6918AE22-DB16-4460-9178-762900EBD086}" destId="{AC437751-ECFC-4851-96D9-673A3D80D183}" srcOrd="0" destOrd="0" presId="urn:microsoft.com/office/officeart/2005/8/layout/orgChart1"/>
    <dgm:cxn modelId="{C7854996-A433-4C8E-860D-A62E5DE477AF}" type="presParOf" srcId="{6918AE22-DB16-4460-9178-762900EBD086}" destId="{377F539A-3F4E-4DA0-A195-A1E7D19B2FB8}" srcOrd="1" destOrd="0" presId="urn:microsoft.com/office/officeart/2005/8/layout/orgChart1"/>
    <dgm:cxn modelId="{2A662D94-AB4B-4B63-B56F-C8A52E8A2D55}" type="presParOf" srcId="{377F539A-3F4E-4DA0-A195-A1E7D19B2FB8}" destId="{ADF32BCD-7B9F-4312-BA71-451BD3A15C6E}" srcOrd="0" destOrd="0" presId="urn:microsoft.com/office/officeart/2005/8/layout/orgChart1"/>
    <dgm:cxn modelId="{1555313B-06EE-49C3-AF71-F3FF50ECA1B4}" type="presParOf" srcId="{ADF32BCD-7B9F-4312-BA71-451BD3A15C6E}" destId="{14F7A831-C6D3-43B3-BAFB-816294C607B1}" srcOrd="0" destOrd="0" presId="urn:microsoft.com/office/officeart/2005/8/layout/orgChart1"/>
    <dgm:cxn modelId="{9C952C2A-2929-4805-890C-5DBF81B59FB0}" type="presParOf" srcId="{ADF32BCD-7B9F-4312-BA71-451BD3A15C6E}" destId="{2A063055-26AC-4FEC-B92A-E369272D5D60}" srcOrd="1" destOrd="0" presId="urn:microsoft.com/office/officeart/2005/8/layout/orgChart1"/>
    <dgm:cxn modelId="{3076293E-E7B1-466A-B817-94D805B07139}" type="presParOf" srcId="{377F539A-3F4E-4DA0-A195-A1E7D19B2FB8}" destId="{BE721CC4-19A0-4512-96B9-7FAE70F66562}" srcOrd="1" destOrd="0" presId="urn:microsoft.com/office/officeart/2005/8/layout/orgChart1"/>
    <dgm:cxn modelId="{D5820B4E-39F0-4268-8E7B-3966C6F08F42}" type="presParOf" srcId="{377F539A-3F4E-4DA0-A195-A1E7D19B2FB8}" destId="{6365F680-6CE6-4B4E-AFD3-6C95A42FECEB}" srcOrd="2" destOrd="0" presId="urn:microsoft.com/office/officeart/2005/8/layout/orgChart1"/>
    <dgm:cxn modelId="{F28A74CC-E4A2-42F9-8373-667A9574350E}" type="presParOf" srcId="{0FC4AAAB-596E-4B14-A351-7DA317B8FD37}" destId="{C06B8D96-55CA-49C2-BBDE-0DDA35ACDFA0}" srcOrd="2" destOrd="0" presId="urn:microsoft.com/office/officeart/2005/8/layout/orgChart1"/>
    <dgm:cxn modelId="{A7C3CD70-0E1A-4553-8586-4F35EC1EC2C7}" type="presParOf" srcId="{2AC3A872-9ACE-4093-95C1-0B980F17F807}" destId="{49260374-ED3B-43F5-890A-6CE7BA1FD770}" srcOrd="2" destOrd="0" presId="urn:microsoft.com/office/officeart/2005/8/layout/orgChart1"/>
    <dgm:cxn modelId="{7E18B2FE-B554-43F1-A8DD-52A9FFAD49A7}" type="presParOf" srcId="{5545CE85-4069-4BF6-94C7-772080B5075C}" destId="{C2956D5A-B336-4958-805A-DE373E6B9B1C}" srcOrd="2" destOrd="0" presId="urn:microsoft.com/office/officeart/2005/8/layout/orgChart1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37751-ECFC-4851-96D9-673A3D80D183}">
      <dsp:nvSpPr>
        <dsp:cNvPr id="0" name=""/>
        <dsp:cNvSpPr/>
      </dsp:nvSpPr>
      <dsp:spPr>
        <a:xfrm>
          <a:off x="5159998" y="3242267"/>
          <a:ext cx="583833" cy="69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032"/>
              </a:lnTo>
              <a:lnTo>
                <a:pt x="583833" y="6940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2DEC8-B8B8-4B3F-9607-6F41FA752DE2}">
      <dsp:nvSpPr>
        <dsp:cNvPr id="0" name=""/>
        <dsp:cNvSpPr/>
      </dsp:nvSpPr>
      <dsp:spPr>
        <a:xfrm>
          <a:off x="6671168" y="1544121"/>
          <a:ext cx="91440" cy="174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1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DF1C9-385F-44AB-93D6-4150A585B36E}">
      <dsp:nvSpPr>
        <dsp:cNvPr id="0" name=""/>
        <dsp:cNvSpPr/>
      </dsp:nvSpPr>
      <dsp:spPr>
        <a:xfrm>
          <a:off x="4469294" y="691391"/>
          <a:ext cx="2247593" cy="4273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686"/>
              </a:lnTo>
              <a:lnTo>
                <a:pt x="2247593" y="213686"/>
              </a:lnTo>
              <a:lnTo>
                <a:pt x="2247593" y="4273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EDAC9-9FFB-4A6D-B80D-EEA60EB4152C}">
      <dsp:nvSpPr>
        <dsp:cNvPr id="0" name=""/>
        <dsp:cNvSpPr/>
      </dsp:nvSpPr>
      <dsp:spPr>
        <a:xfrm>
          <a:off x="524338" y="3255149"/>
          <a:ext cx="636510" cy="2138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8959"/>
              </a:lnTo>
              <a:lnTo>
                <a:pt x="636510" y="21389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A8E11-A027-482C-8EB7-93D6046FAAD6}">
      <dsp:nvSpPr>
        <dsp:cNvPr id="0" name=""/>
        <dsp:cNvSpPr/>
      </dsp:nvSpPr>
      <dsp:spPr>
        <a:xfrm>
          <a:off x="524338" y="3255149"/>
          <a:ext cx="636510" cy="694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4032"/>
              </a:lnTo>
              <a:lnTo>
                <a:pt x="636510" y="6940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7A497-9E89-4851-B09E-4490EFD96F1A}">
      <dsp:nvSpPr>
        <dsp:cNvPr id="0" name=""/>
        <dsp:cNvSpPr/>
      </dsp:nvSpPr>
      <dsp:spPr>
        <a:xfrm>
          <a:off x="2175980" y="1544121"/>
          <a:ext cx="91440" cy="1741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1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FB9D1-5AD5-47F1-933B-91DE1CE4FF2B}">
      <dsp:nvSpPr>
        <dsp:cNvPr id="0" name=""/>
        <dsp:cNvSpPr/>
      </dsp:nvSpPr>
      <dsp:spPr>
        <a:xfrm>
          <a:off x="2221700" y="691391"/>
          <a:ext cx="2247593" cy="427372"/>
        </a:xfrm>
        <a:custGeom>
          <a:avLst/>
          <a:gdLst/>
          <a:ahLst/>
          <a:cxnLst/>
          <a:rect l="0" t="0" r="0" b="0"/>
          <a:pathLst>
            <a:path>
              <a:moveTo>
                <a:pt x="2247593" y="0"/>
              </a:moveTo>
              <a:lnTo>
                <a:pt x="2247593" y="213686"/>
              </a:lnTo>
              <a:lnTo>
                <a:pt x="0" y="213686"/>
              </a:lnTo>
              <a:lnTo>
                <a:pt x="0" y="4273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98FDE-BFA1-4F1F-84AB-1A5FD8A90D19}">
      <dsp:nvSpPr>
        <dsp:cNvPr id="0" name=""/>
        <dsp:cNvSpPr/>
      </dsp:nvSpPr>
      <dsp:spPr>
        <a:xfrm>
          <a:off x="3451740" y="2568"/>
          <a:ext cx="2035108" cy="688823"/>
        </a:xfrm>
        <a:prstGeom prst="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>
              <a:solidFill>
                <a:schemeClr val="tx1"/>
              </a:solidFill>
            </a:rPr>
            <a:t>Kuchlar</a:t>
          </a:r>
          <a:r>
            <a:rPr lang="en-US" sz="3200" b="1" kern="1200" dirty="0" smtClean="0">
              <a:solidFill>
                <a:schemeClr val="tx1"/>
              </a:solidFill>
            </a:rPr>
            <a:t> </a:t>
          </a:r>
          <a:endParaRPr lang="ru-RU" sz="3200" b="1" kern="1200" dirty="0">
            <a:solidFill>
              <a:schemeClr val="tx1"/>
            </a:solidFill>
          </a:endParaRPr>
        </a:p>
      </dsp:txBody>
      <dsp:txXfrm>
        <a:off x="3451740" y="2568"/>
        <a:ext cx="2035108" cy="688823"/>
      </dsp:txXfrm>
    </dsp:sp>
    <dsp:sp modelId="{F1C6B24C-A715-41EB-8CFB-422A21DB01AF}">
      <dsp:nvSpPr>
        <dsp:cNvPr id="0" name=""/>
        <dsp:cNvSpPr/>
      </dsp:nvSpPr>
      <dsp:spPr>
        <a:xfrm>
          <a:off x="1204146" y="1118763"/>
          <a:ext cx="2035108" cy="425357"/>
        </a:xfrm>
        <a:prstGeom prst="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KONSERVATIV </a:t>
          </a:r>
          <a:endParaRPr lang="ru-RU" sz="2700" b="1" kern="1200" dirty="0">
            <a:solidFill>
              <a:schemeClr val="tx1"/>
            </a:solidFill>
          </a:endParaRPr>
        </a:p>
      </dsp:txBody>
      <dsp:txXfrm>
        <a:off x="1204146" y="1118763"/>
        <a:ext cx="2035108" cy="425357"/>
      </dsp:txXfrm>
    </dsp:sp>
    <dsp:sp modelId="{413DF772-E3CF-414C-A9FF-B8B84F761639}">
      <dsp:nvSpPr>
        <dsp:cNvPr id="0" name=""/>
        <dsp:cNvSpPr/>
      </dsp:nvSpPr>
      <dsp:spPr>
        <a:xfrm>
          <a:off x="99998" y="1718266"/>
          <a:ext cx="4243404" cy="1536883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kuchlar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bajargan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ishlar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harakat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traektoriyasiga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bog‘liq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bo‘lmay</a:t>
          </a:r>
          <a:r>
            <a:rPr lang="en-US" sz="2000" b="1" kern="1200" dirty="0" smtClean="0"/>
            <a:t>, </a:t>
          </a:r>
          <a:r>
            <a:rPr lang="en-US" sz="2000" b="1" kern="1200" dirty="0" err="1" smtClean="0"/>
            <a:t>jismlarning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boshlang‘ich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va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oxirgi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holatlariga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bog‘liq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bo‘lgani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uchun</a:t>
          </a:r>
          <a:r>
            <a:rPr lang="en-US" sz="2000" b="1" kern="1200" dirty="0" smtClean="0"/>
            <a:t> </a:t>
          </a:r>
          <a:r>
            <a:rPr lang="en-US" sz="2000" b="1" i="1" kern="1200" dirty="0" err="1" smtClean="0"/>
            <a:t>potensial</a:t>
          </a:r>
          <a:r>
            <a:rPr lang="en-US" sz="2000" b="1" i="1" kern="1200" dirty="0" smtClean="0"/>
            <a:t> </a:t>
          </a:r>
          <a:r>
            <a:rPr lang="en-US" sz="2000" b="1" i="0" kern="1200" dirty="0" err="1" smtClean="0"/>
            <a:t>kuchlar</a:t>
          </a:r>
          <a:r>
            <a:rPr lang="en-US" sz="2000" b="1" i="0" kern="1200" dirty="0" smtClean="0"/>
            <a:t> deb </a:t>
          </a:r>
          <a:r>
            <a:rPr lang="en-US" sz="2000" b="1" i="0" kern="1200" dirty="0" err="1" smtClean="0"/>
            <a:t>hisoblanadi</a:t>
          </a:r>
          <a:r>
            <a:rPr lang="en-US" sz="2000" b="1" i="0" kern="1200" dirty="0" smtClean="0"/>
            <a:t>. </a:t>
          </a:r>
          <a:endParaRPr lang="ru-RU" sz="2000" b="1" kern="1200" dirty="0"/>
        </a:p>
      </dsp:txBody>
      <dsp:txXfrm>
        <a:off x="99998" y="1718266"/>
        <a:ext cx="4243404" cy="1536883"/>
      </dsp:txXfrm>
    </dsp:sp>
    <dsp:sp modelId="{529AF72C-EAF7-4BA6-BD42-709B8487511B}">
      <dsp:nvSpPr>
        <dsp:cNvPr id="0" name=""/>
        <dsp:cNvSpPr/>
      </dsp:nvSpPr>
      <dsp:spPr>
        <a:xfrm>
          <a:off x="1160849" y="3440405"/>
          <a:ext cx="2653598" cy="1017554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 smtClean="0"/>
            <a:t>OG IRLIK KUCHI </a:t>
          </a:r>
          <a:endParaRPr lang="uz-Cyrl-UZ" sz="2400" b="1" i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 smtClean="0"/>
            <a:t>ELASTIKLIK KUCHI </a:t>
          </a:r>
          <a:endParaRPr lang="ru-RU" sz="2400" b="1" i="1" kern="1200" dirty="0" smtClean="0"/>
        </a:p>
      </dsp:txBody>
      <dsp:txXfrm>
        <a:off x="1160849" y="3440405"/>
        <a:ext cx="2653598" cy="1017554"/>
      </dsp:txXfrm>
    </dsp:sp>
    <dsp:sp modelId="{2F09CD3B-6101-4569-B7D6-82EA26EE054E}">
      <dsp:nvSpPr>
        <dsp:cNvPr id="0" name=""/>
        <dsp:cNvSpPr/>
      </dsp:nvSpPr>
      <dsp:spPr>
        <a:xfrm>
          <a:off x="1160849" y="4885332"/>
          <a:ext cx="5083110" cy="1017554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700" b="1" kern="1200" dirty="0"/>
        </a:p>
      </dsp:txBody>
      <dsp:txXfrm>
        <a:off x="1160849" y="4885332"/>
        <a:ext cx="5083110" cy="1017554"/>
      </dsp:txXfrm>
    </dsp:sp>
    <dsp:sp modelId="{B8EE35C2-EF57-4951-8F3F-707CE11B6130}">
      <dsp:nvSpPr>
        <dsp:cNvPr id="0" name=""/>
        <dsp:cNvSpPr/>
      </dsp:nvSpPr>
      <dsp:spPr>
        <a:xfrm>
          <a:off x="5699334" y="1118763"/>
          <a:ext cx="2035108" cy="425357"/>
        </a:xfrm>
        <a:prstGeom prst="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DISSIPATIV </a:t>
          </a:r>
          <a:endParaRPr lang="ru-RU" sz="2700" b="1" kern="1200" dirty="0">
            <a:solidFill>
              <a:schemeClr val="tx1"/>
            </a:solidFill>
          </a:endParaRPr>
        </a:p>
      </dsp:txBody>
      <dsp:txXfrm>
        <a:off x="5699334" y="1118763"/>
        <a:ext cx="2035108" cy="425357"/>
      </dsp:txXfrm>
    </dsp:sp>
    <dsp:sp modelId="{4F386B45-8324-406E-881C-A57A6D6222E7}">
      <dsp:nvSpPr>
        <dsp:cNvPr id="0" name=""/>
        <dsp:cNvSpPr/>
      </dsp:nvSpPr>
      <dsp:spPr>
        <a:xfrm>
          <a:off x="4770775" y="1718266"/>
          <a:ext cx="3892226" cy="1524001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kuchlar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bajargan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ishlar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harakat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traektoriyasiga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bog‘liq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bo‘lgani</a:t>
          </a:r>
          <a:r>
            <a:rPr lang="en-US" sz="2000" b="1" kern="1200" dirty="0" smtClean="0"/>
            <a:t> </a:t>
          </a:r>
          <a:r>
            <a:rPr lang="en-US" sz="2000" b="1" kern="1200" dirty="0" err="1" smtClean="0"/>
            <a:t>uchun</a:t>
          </a:r>
          <a:r>
            <a:rPr lang="en-US" sz="2000" b="1" kern="1200" dirty="0" smtClean="0"/>
            <a:t> </a:t>
          </a:r>
          <a:r>
            <a:rPr lang="en-US" sz="2000" b="1" i="1" kern="1200" dirty="0" err="1" smtClean="0"/>
            <a:t>dissipativ</a:t>
          </a:r>
          <a:r>
            <a:rPr lang="en-US" sz="2000" b="1" i="1" kern="1200" dirty="0" smtClean="0"/>
            <a:t> </a:t>
          </a:r>
          <a:r>
            <a:rPr lang="en-US" sz="2000" b="1" i="1" kern="1200" dirty="0" err="1" smtClean="0"/>
            <a:t>kuchlar</a:t>
          </a:r>
          <a:r>
            <a:rPr lang="en-US" sz="2000" b="1" i="1" kern="1200" dirty="0" smtClean="0"/>
            <a:t> </a:t>
          </a:r>
          <a:r>
            <a:rPr lang="en-US" sz="2000" b="1" i="0" kern="1200" dirty="0" smtClean="0"/>
            <a:t>deb </a:t>
          </a:r>
          <a:r>
            <a:rPr lang="en-US" sz="2000" b="1" i="0" kern="1200" dirty="0" err="1" smtClean="0"/>
            <a:t>hisoblanadi</a:t>
          </a:r>
          <a:r>
            <a:rPr lang="en-US" sz="2000" b="1" i="0" kern="1200" dirty="0" smtClean="0"/>
            <a:t> . </a:t>
          </a:r>
          <a:endParaRPr lang="ru-RU" sz="2100" b="1" kern="1200" dirty="0"/>
        </a:p>
      </dsp:txBody>
      <dsp:txXfrm>
        <a:off x="4770775" y="1718266"/>
        <a:ext cx="3892226" cy="1524001"/>
      </dsp:txXfrm>
    </dsp:sp>
    <dsp:sp modelId="{14F7A831-C6D3-43B3-BAFB-816294C607B1}">
      <dsp:nvSpPr>
        <dsp:cNvPr id="0" name=""/>
        <dsp:cNvSpPr/>
      </dsp:nvSpPr>
      <dsp:spPr>
        <a:xfrm>
          <a:off x="5743832" y="3427523"/>
          <a:ext cx="2479230" cy="1017554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 smtClean="0"/>
            <a:t>ISHQALANISH KUCHI </a:t>
          </a:r>
          <a:endParaRPr lang="ru-RU" sz="2400" b="1" i="1" kern="1200" dirty="0"/>
        </a:p>
      </dsp:txBody>
      <dsp:txXfrm>
        <a:off x="5743832" y="3427523"/>
        <a:ext cx="2479230" cy="1017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5.wmf"/><Relationship Id="rId7" Type="http://schemas.openxmlformats.org/officeDocument/2006/relationships/image" Target="../media/image79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590C-92E5-407B-BBDF-60FCCE50F3F5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637AE-FCF6-4989-804D-EB9D44D9263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0465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C8E6-E20B-40CE-BA66-984CFD584021}" type="slidenum">
              <a:rPr lang="ru-RU" smtClean="0">
                <a:solidFill>
                  <a:prstClr val="black"/>
                </a:solidFill>
              </a:rPr>
              <a:pPr/>
              <a:t>17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C8E6-E20B-40CE-BA66-984CFD584021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C8E6-E20B-40CE-BA66-984CFD584021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C8E6-E20B-40CE-BA66-984CFD584021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490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>
                <a:solidFill>
                  <a:prstClr val="black"/>
                </a:solidFill>
              </a:rPr>
              <a:pPr/>
              <a:t>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485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i="1" dirty="0" smtClean="0">
                <a:latin typeface="+mn-lt"/>
              </a:rPr>
              <a:t>F </a:t>
            </a:r>
            <a:r>
              <a:rPr lang="en-US" sz="2400" b="1" i="1" dirty="0" err="1" smtClean="0">
                <a:latin typeface="+mn-lt"/>
              </a:rPr>
              <a:t>cos</a:t>
            </a:r>
            <a:r>
              <a:rPr lang="en-US" sz="2400" b="1" i="0" dirty="0" smtClean="0">
                <a:latin typeface="+mn-lt"/>
                <a:ea typeface="Cambria Math"/>
              </a:rPr>
              <a:t>𝜶 −</a:t>
            </a:r>
            <a:r>
              <a:rPr lang="en-US" sz="2400" b="1" i="1" dirty="0" err="1" smtClean="0">
                <a:latin typeface="+mn-lt"/>
              </a:rPr>
              <a:t>kúshtiń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háreket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baǵıtına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proekciyası</a:t>
            </a:r>
            <a:r>
              <a:rPr lang="en-US" sz="2400" b="1" i="1" dirty="0" smtClean="0">
                <a:latin typeface="+mn-lt"/>
              </a:rPr>
              <a:t>, </a:t>
            </a:r>
          </a:p>
          <a:p>
            <a:pPr algn="ctr"/>
            <a:r>
              <a:rPr lang="en-US" sz="2400" b="1" i="1" dirty="0" err="1" smtClean="0">
                <a:latin typeface="+mn-lt"/>
              </a:rPr>
              <a:t>Ulıwma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halda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kúsh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moduli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hám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baǵıtı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ózgerip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turıwı</a:t>
            </a:r>
            <a:r>
              <a:rPr lang="en-US" sz="2400" b="1" i="1" dirty="0" smtClean="0">
                <a:latin typeface="+mn-lt"/>
              </a:rPr>
              <a:t> </a:t>
            </a:r>
            <a:r>
              <a:rPr lang="en-US" sz="2400" b="1" i="1" dirty="0" err="1" smtClean="0">
                <a:latin typeface="+mn-lt"/>
              </a:rPr>
              <a:t>múmkin</a:t>
            </a:r>
            <a:r>
              <a:rPr lang="en-US" sz="2400" b="1" i="1" dirty="0" smtClean="0">
                <a:latin typeface="+mn-lt"/>
              </a:rPr>
              <a:t>.</a:t>
            </a:r>
            <a:endParaRPr lang="ru-RU" sz="2400" b="1" i="1" dirty="0">
              <a:latin typeface="+mn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615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076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2515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751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605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807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607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40007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602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62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012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54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5.v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oleObject" Target="../embeddings/oleObject3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1.bin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0.bin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4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4.v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15.v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16.v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5" Type="http://schemas.openxmlformats.org/officeDocument/2006/relationships/oleObject" Target="../embeddings/oleObject58.bin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2.bin"/><Relationship Id="rId5" Type="http://schemas.openxmlformats.org/officeDocument/2006/relationships/oleObject" Target="../embeddings/oleObject61.bin"/><Relationship Id="rId4" Type="http://schemas.openxmlformats.org/officeDocument/2006/relationships/oleObject" Target="../embeddings/oleObject6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82.jpeg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3.bin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81.jpeg"/><Relationship Id="rId9" Type="http://schemas.openxmlformats.org/officeDocument/2006/relationships/oleObject" Target="../embeddings/oleObject6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20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diagramDrawing" Target="../diagrams/drawing1.xml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66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MEXANIKA</a:t>
            </a:r>
            <a:r>
              <a:rPr lang="en-US" sz="66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52700" y="5635171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5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7150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Awırlıq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kúshi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atqarǵan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jumısınıń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traektoriyaǵa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baylanıslı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emesligi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Независимость работы силы тяжести от траектории</a:t>
            </a:r>
            <a:endParaRPr lang="ru-RU" dirty="0"/>
          </a:p>
        </p:txBody>
      </p:sp>
    </p:spTree>
    <p:controls>
      <p:control spid="32797" name="ShockwaveFlash1" r:id="rId2" imgW="7466667" imgH="52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4800600" y="4191000"/>
            <a:ext cx="41148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257800" y="2590800"/>
            <a:ext cx="25146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800600" y="5486400"/>
            <a:ext cx="4114800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1219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2400" b="1" i="1" dirty="0" err="1" smtClean="0"/>
              <a:t>Quwatlılıq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jedelligin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xarakterlegeni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sebepli</a:t>
            </a:r>
            <a:r>
              <a:rPr lang="en-US" sz="2400" b="1" dirty="0" smtClean="0"/>
              <a:t>, </a:t>
            </a:r>
            <a:endParaRPr lang="ru-RU" sz="2400" b="1" dirty="0" smtClean="0"/>
          </a:p>
          <a:p>
            <a:pPr algn="ctr">
              <a:buNone/>
            </a:pPr>
            <a:r>
              <a:rPr lang="en-US" sz="2400" b="1" dirty="0" err="1" smtClean="0"/>
              <a:t>ol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jumıstı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jumıstı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fizikalıq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shama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 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 smtClean="0">
                <a:solidFill>
                  <a:schemeClr val="tx1"/>
                </a:solidFill>
              </a:rPr>
              <a:t>Quwatlılıq</a:t>
            </a:r>
            <a:r>
              <a:rPr lang="en-US" sz="3600" b="1" dirty="0" smtClean="0">
                <a:solidFill>
                  <a:schemeClr val="tx1"/>
                </a:solidFill>
              </a:rPr>
              <a:t>    </a:t>
            </a:r>
            <a:r>
              <a:rPr lang="en-US" sz="2400" b="1" dirty="0" smtClean="0">
                <a:solidFill>
                  <a:schemeClr val="tx1"/>
                </a:solidFill>
              </a:rPr>
              <a:t>             </a:t>
            </a:r>
            <a:r>
              <a:rPr lang="en-US" sz="2400" b="1" i="1" dirty="0" smtClean="0">
                <a:solidFill>
                  <a:schemeClr val="tx1"/>
                </a:solidFill>
              </a:rPr>
              <a:t>[N] = [</a:t>
            </a:r>
            <a:r>
              <a:rPr lang="en-US" sz="2400" b="1" i="1" dirty="0" err="1" smtClean="0">
                <a:solidFill>
                  <a:schemeClr val="tx1"/>
                </a:solidFill>
              </a:rPr>
              <a:t>N·m</a:t>
            </a:r>
            <a:r>
              <a:rPr lang="en-US" sz="2400" b="1" i="1" dirty="0" smtClean="0">
                <a:solidFill>
                  <a:schemeClr val="tx1"/>
                </a:solidFill>
              </a:rPr>
              <a:t>/s] = [J/s]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5105400" y="5562600"/>
          <a:ext cx="3724760" cy="1066800"/>
        </p:xfrm>
        <a:graphic>
          <a:graphicData uri="http://schemas.openxmlformats.org/presentationml/2006/ole">
            <p:oleObj spid="_x0000_s27919" name="Equation" r:id="rId4" imgW="1485900" imgH="431800" progId="">
              <p:embed/>
            </p:oleObj>
          </a:graphicData>
        </a:graphic>
      </p:graphicFrame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14282" y="2500306"/>
            <a:ext cx="4114799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ortasha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quwatlılıq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b="1" dirty="0" smtClean="0"/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720" y="4214818"/>
            <a:ext cx="402045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aralıǵınıń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umtılıwında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quwatlılıqtıń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erisken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shegaralıq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N </a:t>
            </a:r>
            <a:r>
              <a:rPr lang="en-US" sz="2400" b="1" i="1" dirty="0" err="1" smtClean="0"/>
              <a:t>bir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zamatlıq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quwatlılıq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5715000" y="2590962"/>
          <a:ext cx="1676400" cy="1116418"/>
        </p:xfrm>
        <a:graphic>
          <a:graphicData uri="http://schemas.openxmlformats.org/presentationml/2006/ole">
            <p:oleObj spid="_x0000_s27920" name="Equation" r:id="rId5" imgW="647419" imgH="393529" progId="">
              <p:embed/>
            </p:oleObj>
          </a:graphicData>
        </a:graphic>
      </p:graphicFrame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029200" y="4267200"/>
          <a:ext cx="3531476" cy="1066800"/>
        </p:xfrm>
        <a:graphic>
          <a:graphicData uri="http://schemas.openxmlformats.org/presentationml/2006/ole">
            <p:oleObj spid="_x0000_s27921" name="Equation" r:id="rId6" imgW="1167893" imgH="393529" progId="">
              <p:embed/>
            </p:oleObj>
          </a:graphicData>
        </a:graphic>
      </p:graphicFrame>
      <p:sp>
        <p:nvSpPr>
          <p:cNvPr id="19" name="Стрелка вправо 18"/>
          <p:cNvSpPr/>
          <p:nvPr/>
        </p:nvSpPr>
        <p:spPr>
          <a:xfrm>
            <a:off x="4343400" y="2743200"/>
            <a:ext cx="53340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4343400" y="4876800"/>
            <a:ext cx="533400" cy="990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1143000" y="4876800"/>
            <a:ext cx="6858000" cy="1981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071934" y="714356"/>
            <a:ext cx="4724400" cy="1571636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err="1" smtClean="0"/>
              <a:t>Mexanikalıq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Е</a:t>
            </a:r>
            <a:r>
              <a:rPr lang="ru-RU" sz="2400" b="1" i="1" baseline="-25000" dirty="0" smtClean="0"/>
              <a:t>К</a:t>
            </a:r>
            <a:r>
              <a:rPr lang="ru-RU" sz="2400" b="1" dirty="0" smtClean="0"/>
              <a:t>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– sol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ilgerilemeli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. </a:t>
            </a:r>
            <a:endParaRPr lang="ru-RU" sz="2400" dirty="0" smtClean="0"/>
          </a:p>
          <a:p>
            <a:pPr algn="ctr">
              <a:buNone/>
            </a:pPr>
            <a:endParaRPr lang="ru-RU" dirty="0"/>
          </a:p>
        </p:txBody>
      </p:sp>
      <p:sp>
        <p:nvSpPr>
          <p:cNvPr id="8" name="Содержимое 2"/>
          <p:cNvSpPr>
            <a:spLocks noGrp="1"/>
          </p:cNvSpPr>
          <p:nvPr>
            <p:ph sz="half" idx="2"/>
          </p:nvPr>
        </p:nvSpPr>
        <p:spPr>
          <a:xfrm>
            <a:off x="3786182" y="2285992"/>
            <a:ext cx="5357818" cy="2571768"/>
          </a:xfrm>
          <a:noFill/>
          <a:ln w="28575"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smtClean="0"/>
              <a:t>	</a:t>
            </a:r>
            <a:r>
              <a:rPr lang="en-US" sz="2400" b="1" dirty="0" err="1" smtClean="0"/>
              <a:t>Elementar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artıwı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elementar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 </a:t>
            </a:r>
            <a:r>
              <a:rPr lang="ru-RU" sz="2400" dirty="0" smtClean="0"/>
              <a:t>  </a:t>
            </a:r>
          </a:p>
          <a:p>
            <a:pPr>
              <a:buNone/>
            </a:pPr>
            <a:r>
              <a:rPr lang="ru-RU" i="1" dirty="0" smtClean="0"/>
              <a:t>                                                                                         </a:t>
            </a:r>
            <a:endParaRPr lang="ru-RU" sz="3900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000496" y="0"/>
            <a:ext cx="4786346" cy="7143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 smtClean="0">
                <a:solidFill>
                  <a:schemeClr val="tx1"/>
                </a:solidFill>
              </a:rPr>
              <a:t>Kinetikalıq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</a:rPr>
              <a:t>energiya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5" name="Object 1"/>
          <p:cNvGraphicFramePr>
            <a:graphicFrameLocks noChangeAspect="1"/>
          </p:cNvGraphicFramePr>
          <p:nvPr/>
        </p:nvGraphicFramePr>
        <p:xfrm>
          <a:off x="1371600" y="4800600"/>
          <a:ext cx="6602104" cy="2057400"/>
        </p:xfrm>
        <a:graphic>
          <a:graphicData uri="http://schemas.openxmlformats.org/presentationml/2006/ole">
            <p:oleObj spid="_x0000_s26861" name="Equation" r:id="rId4" imgW="2933700" imgH="914400" progId="">
              <p:embed/>
            </p:oleObj>
          </a:graphicData>
        </a:graphic>
      </p:graphicFrame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3857620" y="3714752"/>
          <a:ext cx="3571875" cy="1028700"/>
        </p:xfrm>
        <a:graphic>
          <a:graphicData uri="http://schemas.openxmlformats.org/presentationml/2006/ole">
            <p:oleObj spid="_x0000_s26862" name="Equation" r:id="rId5" imgW="1473200" imgH="419100" progId="">
              <p:embed/>
            </p:oleObj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7315200" y="3857628"/>
          <a:ext cx="1828800" cy="693411"/>
        </p:xfrm>
        <a:graphic>
          <a:graphicData uri="http://schemas.openxmlformats.org/presentationml/2006/ole">
            <p:oleObj spid="_x0000_s26863" name="Equation" r:id="rId6" imgW="609600" imgH="228600" progId="">
              <p:embed/>
            </p:oleObj>
          </a:graphicData>
        </a:graphic>
      </p:graphicFrame>
      <p:sp>
        <p:nvSpPr>
          <p:cNvPr id="13" name="Скругленный прямоугольник 12"/>
          <p:cNvSpPr/>
          <p:nvPr/>
        </p:nvSpPr>
        <p:spPr>
          <a:xfrm>
            <a:off x="0" y="0"/>
            <a:ext cx="3786182" cy="49291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b="1" u="sng" dirty="0" smtClean="0"/>
          </a:p>
          <a:p>
            <a:r>
              <a:rPr lang="en-US" sz="2300" b="1" dirty="0" err="1" smtClean="0"/>
              <a:t>Kinetikalıq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energiya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sistemanıń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ilgerilemeli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háreketine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tiyisli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bolǵanı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ushın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tek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deneniń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massası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hám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tezligine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baylanıslı</a:t>
            </a:r>
            <a:r>
              <a:rPr lang="en-US" sz="2300" b="1" dirty="0" smtClean="0"/>
              <a:t>. Sol </a:t>
            </a:r>
            <a:r>
              <a:rPr lang="en-US" sz="2300" b="1" dirty="0" err="1" smtClean="0"/>
              <a:t>sebepli</a:t>
            </a:r>
            <a:r>
              <a:rPr lang="en-US" sz="2300" b="1" dirty="0" smtClean="0"/>
              <a:t>, </a:t>
            </a:r>
            <a:r>
              <a:rPr lang="en-US" sz="2300" b="1" dirty="0" err="1" smtClean="0"/>
              <a:t>kinetikalıq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energiya</a:t>
            </a:r>
            <a:r>
              <a:rPr lang="en-US" sz="2300" b="1" dirty="0" smtClean="0"/>
              <a:t>: </a:t>
            </a:r>
            <a:r>
              <a:rPr lang="ru-RU" sz="2300" b="1" dirty="0" smtClean="0"/>
              <a:t> </a:t>
            </a:r>
          </a:p>
          <a:p>
            <a:r>
              <a:rPr lang="ru-RU" sz="2300" b="1" dirty="0" smtClean="0"/>
              <a:t>(1) </a:t>
            </a:r>
            <a:r>
              <a:rPr lang="en-US" sz="2300" b="1" dirty="0" err="1" smtClean="0"/>
              <a:t>sistema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halatı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funkciyası</a:t>
            </a:r>
            <a:r>
              <a:rPr lang="en-US" sz="2300" b="1" dirty="0" smtClean="0"/>
              <a:t>; </a:t>
            </a:r>
            <a:r>
              <a:rPr lang="ru-RU" sz="2300" b="1" dirty="0" smtClean="0"/>
              <a:t> </a:t>
            </a:r>
          </a:p>
          <a:p>
            <a:r>
              <a:rPr lang="ru-RU" sz="2300" b="1" dirty="0" smtClean="0"/>
              <a:t>(2) </a:t>
            </a:r>
            <a:r>
              <a:rPr lang="en-US" sz="2300" b="1" dirty="0" err="1" smtClean="0"/>
              <a:t>bárhama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oń</a:t>
            </a:r>
            <a:r>
              <a:rPr lang="en-US" sz="2300" b="1" dirty="0" smtClean="0"/>
              <a:t>; </a:t>
            </a:r>
            <a:r>
              <a:rPr lang="ru-RU" sz="2300" b="1" dirty="0" smtClean="0"/>
              <a:t> </a:t>
            </a:r>
          </a:p>
          <a:p>
            <a:pPr lvl="0"/>
            <a:r>
              <a:rPr lang="ru-RU" sz="2300" b="1" dirty="0" smtClean="0"/>
              <a:t>(3) </a:t>
            </a:r>
            <a:r>
              <a:rPr lang="en-US" sz="2300" b="1" dirty="0" err="1" smtClean="0"/>
              <a:t>hár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túrli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inercial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sanaq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sistemalarında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birdey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bolmaydı</a:t>
            </a:r>
            <a:r>
              <a:rPr lang="en-US" sz="2300" b="1" dirty="0" smtClean="0"/>
              <a:t>. </a:t>
            </a:r>
            <a:endParaRPr lang="ru-RU" sz="2300" dirty="0" smtClean="0"/>
          </a:p>
          <a:p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114800" y="152400"/>
            <a:ext cx="4800600" cy="251460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 smtClean="0"/>
              <a:t>Potencial</a:t>
            </a:r>
            <a:r>
              <a:rPr lang="en-US" b="1" dirty="0" smtClean="0"/>
              <a:t> </a:t>
            </a:r>
            <a:r>
              <a:rPr lang="en-US" b="1" dirty="0" err="1" smtClean="0"/>
              <a:t>energiya</a:t>
            </a:r>
            <a:r>
              <a:rPr lang="en-US" b="1" dirty="0" smtClean="0"/>
              <a:t> </a:t>
            </a:r>
            <a:r>
              <a:rPr lang="ru-RU" b="1" dirty="0" smtClean="0"/>
              <a:t>— </a:t>
            </a:r>
            <a:r>
              <a:rPr lang="en-US" b="1" dirty="0" err="1" smtClean="0"/>
              <a:t>deneler</a:t>
            </a:r>
            <a:r>
              <a:rPr lang="en-US" b="1" dirty="0" smtClean="0"/>
              <a:t> </a:t>
            </a:r>
            <a:r>
              <a:rPr lang="en-US" b="1" dirty="0" err="1" smtClean="0"/>
              <a:t>sistemasınıń</a:t>
            </a:r>
            <a:r>
              <a:rPr lang="en-US" b="1" dirty="0" smtClean="0"/>
              <a:t> </a:t>
            </a:r>
            <a:r>
              <a:rPr lang="en-US" b="1" dirty="0" err="1" smtClean="0"/>
              <a:t>ózara</a:t>
            </a:r>
            <a:r>
              <a:rPr lang="en-US" b="1" dirty="0" smtClean="0"/>
              <a:t> </a:t>
            </a:r>
            <a:r>
              <a:rPr lang="en-US" b="1" dirty="0" err="1" smtClean="0"/>
              <a:t>jaylasıwı</a:t>
            </a:r>
            <a:r>
              <a:rPr lang="en-US" b="1" dirty="0" smtClean="0"/>
              <a:t> </a:t>
            </a:r>
            <a:r>
              <a:rPr lang="en-US" b="1" dirty="0" err="1" smtClean="0"/>
              <a:t>hám</a:t>
            </a:r>
            <a:r>
              <a:rPr lang="en-US" b="1" dirty="0" smtClean="0"/>
              <a:t> </a:t>
            </a:r>
            <a:r>
              <a:rPr lang="en-US" b="1" dirty="0" err="1" smtClean="0"/>
              <a:t>tásir</a:t>
            </a:r>
            <a:r>
              <a:rPr lang="en-US" b="1" dirty="0" smtClean="0"/>
              <a:t> </a:t>
            </a:r>
            <a:r>
              <a:rPr lang="en-US" b="1" dirty="0" err="1" smtClean="0"/>
              <a:t>kúshi</a:t>
            </a:r>
            <a:r>
              <a:rPr lang="en-US" b="1" dirty="0" smtClean="0"/>
              <a:t> </a:t>
            </a:r>
            <a:r>
              <a:rPr lang="en-US" b="1" dirty="0" err="1" smtClean="0"/>
              <a:t>tábiyatı</a:t>
            </a:r>
            <a:r>
              <a:rPr lang="en-US" b="1" dirty="0" smtClean="0"/>
              <a:t> </a:t>
            </a:r>
            <a:r>
              <a:rPr lang="en-US" b="1" dirty="0" err="1" smtClean="0"/>
              <a:t>menen</a:t>
            </a:r>
            <a:r>
              <a:rPr lang="en-US" b="1" dirty="0" smtClean="0"/>
              <a:t> </a:t>
            </a:r>
            <a:r>
              <a:rPr lang="en-US" b="1" dirty="0" err="1" smtClean="0"/>
              <a:t>anıqlanatuǵın</a:t>
            </a:r>
            <a:r>
              <a:rPr lang="en-US" b="1" dirty="0" smtClean="0"/>
              <a:t> </a:t>
            </a:r>
            <a:r>
              <a:rPr lang="en-US" b="1" dirty="0" err="1" smtClean="0"/>
              <a:t>mexanikalıq</a:t>
            </a:r>
            <a:r>
              <a:rPr lang="en-US" b="1" dirty="0" smtClean="0"/>
              <a:t> </a:t>
            </a:r>
            <a:r>
              <a:rPr lang="en-US" b="1" dirty="0" err="1" smtClean="0"/>
              <a:t>energiya</a:t>
            </a:r>
            <a:r>
              <a:rPr lang="en-US" b="1" dirty="0" smtClean="0"/>
              <a:t>. 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52400" y="228600"/>
            <a:ext cx="3810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 smtClean="0">
                <a:solidFill>
                  <a:schemeClr val="tx1"/>
                </a:solidFill>
              </a:rPr>
              <a:t>Potencial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r>
              <a:rPr lang="en-US" sz="4800" b="1" dirty="0" err="1" smtClean="0">
                <a:solidFill>
                  <a:schemeClr val="tx1"/>
                </a:solidFill>
              </a:rPr>
              <a:t>energiya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трелка вправо 5"/>
          <p:cNvSpPr/>
          <p:nvPr/>
        </p:nvSpPr>
        <p:spPr>
          <a:xfrm>
            <a:off x="152400" y="2895600"/>
            <a:ext cx="6400800" cy="1104904"/>
          </a:xfrm>
          <a:prstGeom prst="rightArrow">
            <a:avLst>
              <a:gd name="adj1" fmla="val 75490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i="1" dirty="0" smtClean="0"/>
              <a:t>h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biyikliktegi</a:t>
            </a:r>
            <a:r>
              <a:rPr lang="en-US" sz="2400" b="1" i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i="1" dirty="0" smtClean="0"/>
              <a:t>m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629400" y="2819400"/>
            <a:ext cx="22860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>
            <a:off x="152400" y="4114800"/>
            <a:ext cx="6248400" cy="1447800"/>
          </a:xfrm>
          <a:prstGeom prst="rightArrow">
            <a:avLst>
              <a:gd name="adj1" fmla="val 75490"/>
              <a:gd name="adj2" fmla="val 37926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Jerdiń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tartısıw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endParaRPr lang="ru-RU" sz="2400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477000" y="4038600"/>
            <a:ext cx="2438400" cy="1447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152400" y="5638800"/>
            <a:ext cx="6477000" cy="1219200"/>
          </a:xfrm>
          <a:prstGeom prst="rightArrow">
            <a:avLst>
              <a:gd name="adj1" fmla="val 75490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sz="2400" b="1" i="1" dirty="0" smtClean="0"/>
              <a:t>х </a:t>
            </a:r>
            <a:r>
              <a:rPr lang="en-US" sz="2400" b="1" dirty="0" err="1" smtClean="0"/>
              <a:t>uzınlıqqa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sozılǵan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prujinanıń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6705600" y="5562600"/>
            <a:ext cx="22098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01" name="Object 1"/>
          <p:cNvGraphicFramePr>
            <a:graphicFrameLocks noChangeAspect="1"/>
          </p:cNvGraphicFramePr>
          <p:nvPr/>
        </p:nvGraphicFramePr>
        <p:xfrm>
          <a:off x="6858000" y="2971800"/>
          <a:ext cx="1880419" cy="685800"/>
        </p:xfrm>
        <a:graphic>
          <a:graphicData uri="http://schemas.openxmlformats.org/presentationml/2006/ole">
            <p:oleObj spid="_x0000_s25834" name="Equation" r:id="rId4" imgW="634725" imgH="228501" progId="">
              <p:embed/>
            </p:oleObj>
          </a:graphicData>
        </a:graphic>
      </p:graphicFrame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6477000" y="4191000"/>
          <a:ext cx="2357284" cy="1066800"/>
        </p:xfrm>
        <a:graphic>
          <a:graphicData uri="http://schemas.openxmlformats.org/presentationml/2006/ole">
            <p:oleObj spid="_x0000_s25835" name="Equation" r:id="rId5" imgW="850531" imgH="393529" progId="">
              <p:embed/>
            </p:oleObj>
          </a:graphicData>
        </a:graphic>
      </p:graphicFrame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7086600" y="5486399"/>
          <a:ext cx="1600200" cy="1168685"/>
        </p:xfrm>
        <a:graphic>
          <a:graphicData uri="http://schemas.openxmlformats.org/presentationml/2006/ole">
            <p:oleObj spid="_x0000_s25836" name="Equation" r:id="rId6" imgW="583947" imgH="43161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114800" y="152400"/>
            <a:ext cx="4800600" cy="198120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2400" b="1" dirty="0" smtClean="0"/>
              <a:t>     </a:t>
            </a:r>
            <a:r>
              <a:rPr lang="en-US" sz="2400" b="1" i="1" dirty="0" err="1" smtClean="0"/>
              <a:t>Atqarılǵan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jumıs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minus </a:t>
            </a:r>
            <a:r>
              <a:rPr lang="en-US" sz="2400" b="1" dirty="0" err="1" smtClean="0"/>
              <a:t>belgige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yaǵnıy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kemeyiwi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esabına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atqarıladı</a:t>
            </a:r>
            <a:r>
              <a:rPr lang="en-US" sz="2400" b="1" dirty="0" smtClean="0"/>
              <a:t>: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52400" y="228600"/>
            <a:ext cx="3810000" cy="1447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jumıs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hám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potencial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bir</a:t>
            </a:r>
            <a:r>
              <a:rPr lang="en-US" sz="2700" b="1" dirty="0" smtClean="0">
                <a:solidFill>
                  <a:schemeClr val="tx1"/>
                </a:solidFill>
              </a:rPr>
              <a:t> – </a:t>
            </a:r>
            <a:r>
              <a:rPr lang="en-US" sz="2700" b="1" dirty="0" err="1" smtClean="0">
                <a:solidFill>
                  <a:schemeClr val="tx1"/>
                </a:solidFill>
              </a:rPr>
              <a:t>birine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r>
              <a:rPr lang="en-US" sz="2700" b="1" dirty="0" err="1" smtClean="0">
                <a:solidFill>
                  <a:schemeClr val="tx1"/>
                </a:solidFill>
              </a:rPr>
              <a:t>baylanıslılıǵı</a:t>
            </a:r>
            <a:r>
              <a:rPr lang="en-US" sz="2700" b="1" dirty="0" smtClean="0">
                <a:solidFill>
                  <a:schemeClr val="tx1"/>
                </a:solidFill>
              </a:rPr>
              <a:t> </a:t>
            </a:r>
            <a:endParaRPr kumimoji="0" lang="ru-RU" sz="27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28600" y="2286000"/>
            <a:ext cx="86868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                                                                      </a:t>
            </a:r>
            <a:r>
              <a:rPr lang="en-US" sz="2400" b="1" dirty="0" err="1" smtClean="0"/>
              <a:t>yaki</a:t>
            </a:r>
            <a:endParaRPr lang="ru-RU" sz="2400" b="1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762000" y="4953000"/>
            <a:ext cx="7696200" cy="838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228600" y="2514600"/>
          <a:ext cx="5867400" cy="657703"/>
        </p:xfrm>
        <a:graphic>
          <a:graphicData uri="http://schemas.openxmlformats.org/presentationml/2006/ole">
            <p:oleObj spid="_x0000_s31117" name="Equation" r:id="rId4" imgW="2260600" imgH="241300" progId="">
              <p:embed/>
            </p:oleObj>
          </a:graphicData>
        </a:graphic>
      </p:graphicFrame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6858000" y="2514600"/>
          <a:ext cx="1905000" cy="665825"/>
        </p:xfrm>
        <a:graphic>
          <a:graphicData uri="http://schemas.openxmlformats.org/presentationml/2006/ole">
            <p:oleObj spid="_x0000_s31118" name="Equation" r:id="rId5" imgW="685800" imgH="228600" progId="">
              <p:embed/>
            </p:oleObj>
          </a:graphicData>
        </a:graphic>
      </p:graphicFrame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0" y="342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34" name="Object 14"/>
          <p:cNvGraphicFramePr>
            <a:graphicFrameLocks noChangeAspect="1"/>
          </p:cNvGraphicFramePr>
          <p:nvPr/>
        </p:nvGraphicFramePr>
        <p:xfrm>
          <a:off x="838200" y="5029200"/>
          <a:ext cx="7309884" cy="714375"/>
        </p:xfrm>
        <a:graphic>
          <a:graphicData uri="http://schemas.openxmlformats.org/presentationml/2006/ole">
            <p:oleObj spid="_x0000_s31120" name="Equation" r:id="rId6" imgW="2933700" imgH="279400" progId="">
              <p:embed/>
            </p:oleObj>
          </a:graphicData>
        </a:graphic>
      </p:graphicFrame>
      <p:sp>
        <p:nvSpPr>
          <p:cNvPr id="28" name="Стрелка вниз 27"/>
          <p:cNvSpPr/>
          <p:nvPr/>
        </p:nvSpPr>
        <p:spPr>
          <a:xfrm>
            <a:off x="6172200" y="2071678"/>
            <a:ext cx="685800" cy="35719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04800" y="5943600"/>
            <a:ext cx="8610600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b="1" i="1" dirty="0" smtClean="0"/>
              <a:t>С </a:t>
            </a:r>
            <a:r>
              <a:rPr lang="ru-RU" sz="2400" b="1" dirty="0" smtClean="0"/>
              <a:t>—  </a:t>
            </a:r>
            <a:r>
              <a:rPr lang="en-US" sz="2400" b="1" dirty="0" err="1" smtClean="0"/>
              <a:t>integrallaw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turaqlısı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graphicFrame>
        <p:nvGraphicFramePr>
          <p:cNvPr id="307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36118261"/>
              </p:ext>
            </p:extLst>
          </p:nvPr>
        </p:nvGraphicFramePr>
        <p:xfrm>
          <a:off x="5541963" y="3733800"/>
          <a:ext cx="2511425" cy="592138"/>
        </p:xfrm>
        <a:graphic>
          <a:graphicData uri="http://schemas.openxmlformats.org/presentationml/2006/ole">
            <p:oleObj spid="_x0000_s31121" name="Equation" r:id="rId7" imgW="1066680" imgH="253800" progId="">
              <p:embed/>
            </p:oleObj>
          </a:graphicData>
        </a:graphic>
      </p:graphicFrame>
      <p:sp>
        <p:nvSpPr>
          <p:cNvPr id="25" name="Заголовок 1"/>
          <p:cNvSpPr txBox="1">
            <a:spLocks/>
          </p:cNvSpPr>
          <p:nvPr/>
        </p:nvSpPr>
        <p:spPr>
          <a:xfrm>
            <a:off x="285720" y="3500438"/>
            <a:ext cx="4214842" cy="1447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b="1" dirty="0" err="1" smtClean="0">
                <a:solidFill>
                  <a:schemeClr val="tx1"/>
                </a:solidFill>
              </a:rPr>
              <a:t>eger</a:t>
            </a:r>
            <a:r>
              <a:rPr lang="en-US" sz="2700" b="1" dirty="0" smtClean="0">
                <a:solidFill>
                  <a:schemeClr val="tx1"/>
                </a:solidFill>
              </a:rPr>
              <a:t>                          </a:t>
            </a:r>
            <a:r>
              <a:rPr lang="en-US" sz="2700" b="1" dirty="0" err="1" smtClean="0">
                <a:solidFill>
                  <a:schemeClr val="tx1"/>
                </a:solidFill>
              </a:rPr>
              <a:t>kemeyedi</a:t>
            </a:r>
            <a:endParaRPr lang="en-US" sz="2700" b="1" dirty="0" smtClean="0">
              <a:solidFill>
                <a:schemeClr val="tx1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700" b="1" dirty="0" err="1" smtClean="0">
                <a:solidFill>
                  <a:schemeClr val="tx1"/>
                </a:solidFill>
              </a:rPr>
              <a:t>eger</a:t>
            </a:r>
            <a:r>
              <a:rPr lang="en-US" sz="2700" b="1" dirty="0" smtClean="0">
                <a:solidFill>
                  <a:schemeClr val="tx1"/>
                </a:solidFill>
              </a:rPr>
              <a:t>                          </a:t>
            </a:r>
            <a:r>
              <a:rPr lang="en-US" sz="2700" b="1" dirty="0" err="1" smtClean="0">
                <a:solidFill>
                  <a:schemeClr val="tx1"/>
                </a:solidFill>
              </a:rPr>
              <a:t>artad</a:t>
            </a:r>
            <a:r>
              <a:rPr lang="en-US" sz="2800" b="1" dirty="0" err="1" smtClean="0">
                <a:solidFill>
                  <a:schemeClr val="tx1"/>
                </a:solidFill>
              </a:rPr>
              <a:t>ı</a:t>
            </a:r>
            <a:endParaRPr kumimoji="0" lang="ru-RU" sz="27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122" name="Picture 40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42976" y="3857627"/>
            <a:ext cx="1714512" cy="78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28600" y="228600"/>
            <a:ext cx="8763000" cy="6400800"/>
          </a:xfrm>
          <a:noFill/>
          <a:ln w="38100"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ru-RU" sz="2400" b="1" dirty="0" smtClean="0"/>
              <a:t> </a:t>
            </a:r>
          </a:p>
          <a:p>
            <a:pPr>
              <a:buNone/>
            </a:pPr>
            <a:r>
              <a:rPr lang="en-US" sz="2600" b="1" dirty="0" err="1" smtClean="0"/>
              <a:t>Konservativ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</a:t>
            </a:r>
            <a:endParaRPr lang="en-US" sz="2600" b="1" dirty="0" smtClean="0"/>
          </a:p>
          <a:p>
            <a:pPr>
              <a:buNone/>
            </a:pPr>
            <a:r>
              <a:rPr lang="en-US" sz="2600" b="1" dirty="0" smtClean="0"/>
              <a:t> </a:t>
            </a:r>
            <a:r>
              <a:rPr lang="en-US" sz="2600" b="1" dirty="0" err="1" smtClean="0"/>
              <a:t>ushın</a:t>
            </a:r>
            <a:r>
              <a:rPr lang="en-US" sz="2600" b="1" dirty="0" smtClean="0"/>
              <a:t>: </a:t>
            </a:r>
            <a:endParaRPr lang="ru-RU" sz="2600" b="1" dirty="0" smtClean="0"/>
          </a:p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r>
              <a:rPr lang="ru-RU" sz="2600" b="1" dirty="0" smtClean="0"/>
              <a:t> </a:t>
            </a:r>
            <a:r>
              <a:rPr lang="en-US" sz="2600" b="1" dirty="0" err="1" smtClean="0"/>
              <a:t>Vektor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kóriniste</a:t>
            </a:r>
            <a:r>
              <a:rPr lang="en-US" sz="2600" b="1" dirty="0" smtClean="0"/>
              <a:t> </a:t>
            </a:r>
            <a:r>
              <a:rPr lang="ru-RU" sz="2600" b="1" dirty="0" smtClean="0"/>
              <a:t>-</a:t>
            </a:r>
          </a:p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r>
              <a:rPr lang="en-US" sz="2600" b="1" dirty="0" smtClean="0"/>
              <a:t> </a:t>
            </a:r>
            <a:r>
              <a:rPr lang="en-US" sz="2600" b="1" dirty="0" err="1" smtClean="0"/>
              <a:t>Skalyar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gradienti</a:t>
            </a:r>
            <a:r>
              <a:rPr lang="en-US" sz="2600" b="1" dirty="0" smtClean="0"/>
              <a:t>  -</a:t>
            </a:r>
            <a:endParaRPr lang="ru-RU" sz="2600" b="1" dirty="0" smtClean="0"/>
          </a:p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r>
              <a:rPr lang="ru-RU" sz="2600" b="1" dirty="0" smtClean="0"/>
              <a:t> </a:t>
            </a:r>
            <a:r>
              <a:rPr lang="en-US" sz="2600" b="1" dirty="0" err="1" smtClean="0"/>
              <a:t>Konservativ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kúshlerdi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potencial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energiya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arqalı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ańlatıw</a:t>
            </a:r>
            <a:r>
              <a:rPr lang="en-US" sz="2600" b="1" dirty="0" smtClean="0"/>
              <a:t> </a:t>
            </a:r>
            <a:endParaRPr lang="ru-RU" sz="2600" b="1" dirty="0" smtClean="0"/>
          </a:p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endParaRPr lang="ru-RU" sz="2600" b="1" dirty="0" smtClean="0"/>
          </a:p>
          <a:p>
            <a:pPr>
              <a:buNone/>
            </a:pPr>
            <a:r>
              <a:rPr lang="ru-RU" sz="2600" b="1" dirty="0" smtClean="0"/>
              <a:t> </a:t>
            </a:r>
            <a:r>
              <a:rPr lang="en-US" sz="2600" b="1" dirty="0" err="1" smtClean="0"/>
              <a:t>gamiltonian</a:t>
            </a:r>
            <a:r>
              <a:rPr lang="en-US" sz="2600" b="1" dirty="0" smtClean="0"/>
              <a:t> </a:t>
            </a:r>
            <a:endParaRPr lang="ru-RU" sz="2600" b="1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endParaRPr lang="ru-RU" sz="2400" dirty="0" smtClean="0"/>
          </a:p>
          <a:p>
            <a:endParaRPr lang="ru-RU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0" y="342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3290888" y="609600"/>
          <a:ext cx="5534025" cy="990600"/>
        </p:xfrm>
        <a:graphic>
          <a:graphicData uri="http://schemas.openxmlformats.org/presentationml/2006/ole">
            <p:oleObj spid="_x0000_s32139" name="Equation" r:id="rId4" imgW="2425700" imgH="419100" progId="">
              <p:embed/>
            </p:oleObj>
          </a:graphicData>
        </a:graphic>
      </p:graphicFrame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619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3571868" y="2000240"/>
          <a:ext cx="2616200" cy="758825"/>
        </p:xfrm>
        <a:graphic>
          <a:graphicData uri="http://schemas.openxmlformats.org/presentationml/2006/ole">
            <p:oleObj spid="_x0000_s32140" name="Equation" r:id="rId5" imgW="964781" imgH="266584" progId="">
              <p:embed/>
            </p:oleObj>
          </a:graphicData>
        </a:graphic>
      </p:graphicFrame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7" name="Object 13"/>
          <p:cNvGraphicFramePr>
            <a:graphicFrameLocks noChangeAspect="1"/>
          </p:cNvGraphicFramePr>
          <p:nvPr/>
        </p:nvGraphicFramePr>
        <p:xfrm>
          <a:off x="3384550" y="2743200"/>
          <a:ext cx="5030788" cy="1022350"/>
        </p:xfrm>
        <a:graphic>
          <a:graphicData uri="http://schemas.openxmlformats.org/presentationml/2006/ole">
            <p:oleObj spid="_x0000_s32141" name="Equation" r:id="rId6" imgW="2133600" imgH="419100" progId="">
              <p:embed/>
            </p:oleObj>
          </a:graphicData>
        </a:graphic>
      </p:graphicFrame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60" name="Object 16"/>
          <p:cNvGraphicFramePr>
            <a:graphicFrameLocks noChangeAspect="1"/>
          </p:cNvGraphicFramePr>
          <p:nvPr/>
        </p:nvGraphicFramePr>
        <p:xfrm>
          <a:off x="2438400" y="4532313"/>
          <a:ext cx="4533900" cy="842962"/>
        </p:xfrm>
        <a:graphic>
          <a:graphicData uri="http://schemas.openxmlformats.org/presentationml/2006/ole">
            <p:oleObj spid="_x0000_s32142" name="Equation" r:id="rId7" imgW="1511300" imgH="266700" progId="">
              <p:embed/>
            </p:oleObj>
          </a:graphicData>
        </a:graphic>
      </p:graphicFrame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63" name="Object 19"/>
          <p:cNvGraphicFramePr>
            <a:graphicFrameLocks noChangeAspect="1"/>
          </p:cNvGraphicFramePr>
          <p:nvPr/>
        </p:nvGraphicFramePr>
        <p:xfrm>
          <a:off x="3286116" y="5357826"/>
          <a:ext cx="3525838" cy="1066800"/>
        </p:xfrm>
        <a:graphic>
          <a:graphicData uri="http://schemas.openxmlformats.org/presentationml/2006/ole">
            <p:oleObj spid="_x0000_s32143" name="Equation" r:id="rId8" imgW="1435100" imgH="419100" progId="">
              <p:embed/>
            </p:oleObj>
          </a:graphicData>
        </a:graphic>
      </p:graphicFrame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228600" y="1219200"/>
            <a:ext cx="8686800" cy="193899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   </a:t>
            </a:r>
          </a:p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Skalyar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maydannıń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úsh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ólshemli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ózgeriwi</a:t>
            </a:r>
            <a:r>
              <a:rPr lang="en-US" sz="2400" b="1" dirty="0" smtClean="0">
                <a:solidFill>
                  <a:schemeClr val="tx1"/>
                </a:solidFill>
              </a:rPr>
              <a:t> – </a:t>
            </a:r>
            <a:r>
              <a:rPr lang="en-US" sz="2400" b="1" i="1" dirty="0" smtClean="0">
                <a:solidFill>
                  <a:schemeClr val="tx1"/>
                </a:solidFill>
              </a:rPr>
              <a:t>gradient </a:t>
            </a:r>
            <a:endParaRPr lang="ru-RU" sz="2400" b="1" dirty="0" smtClean="0">
              <a:solidFill>
                <a:schemeClr val="tx1"/>
              </a:solidFill>
            </a:endParaRPr>
          </a:p>
          <a:p>
            <a:endParaRPr lang="ru-RU" sz="2400" dirty="0" smtClean="0">
              <a:solidFill>
                <a:schemeClr val="tx1"/>
              </a:solidFill>
            </a:endParaRPr>
          </a:p>
          <a:p>
            <a:endParaRPr lang="ru-RU" sz="2400" dirty="0" smtClean="0">
              <a:solidFill>
                <a:schemeClr val="tx1"/>
              </a:solidFill>
            </a:endParaRP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214282" y="228600"/>
            <a:ext cx="8715436" cy="8509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Gradient </a:t>
            </a:r>
            <a:endParaRPr lang="ru-RU" sz="4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3643306" y="1285860"/>
          <a:ext cx="1727200" cy="401638"/>
        </p:xfrm>
        <a:graphic>
          <a:graphicData uri="http://schemas.openxmlformats.org/presentationml/2006/ole">
            <p:oleObj spid="_x0000_s23782" name="Формула" r:id="rId4" imgW="939800" imgH="228600" progId="Equation.3">
              <p:embed/>
            </p:oleObj>
          </a:graphicData>
        </a:graphic>
      </p:graphicFrame>
      <p:graphicFrame>
        <p:nvGraphicFramePr>
          <p:cNvPr id="3084" name="Object 12"/>
          <p:cNvGraphicFramePr>
            <a:graphicFrameLocks noChangeAspect="1"/>
          </p:cNvGraphicFramePr>
          <p:nvPr/>
        </p:nvGraphicFramePr>
        <p:xfrm>
          <a:off x="2500298" y="2071678"/>
          <a:ext cx="4343400" cy="972263"/>
        </p:xfrm>
        <a:graphic>
          <a:graphicData uri="http://schemas.openxmlformats.org/presentationml/2006/ole">
            <p:oleObj spid="_x0000_s23783" name="Формула" r:id="rId5" imgW="2006600" imgH="469900" progId="Equation.3">
              <p:embed/>
            </p:oleObj>
          </a:graphicData>
        </a:graphic>
      </p:graphicFrame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228600" y="3276600"/>
            <a:ext cx="8686800" cy="267765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gradienti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vektorlıq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Keńisliktiń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gradienti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ósiw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tárepine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gradienti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vektorınıń</a:t>
            </a:r>
            <a:r>
              <a:rPr lang="en-US" sz="2400" b="1" dirty="0" smtClean="0"/>
              <a:t> moduli, </a:t>
            </a:r>
            <a:r>
              <a:rPr lang="en-US" sz="2400" b="1" dirty="0" err="1" smtClean="0"/>
              <a:t>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ósiw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uzınlıqqa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tezligine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</p:txBody>
      </p:sp>
      <p:graphicFrame>
        <p:nvGraphicFramePr>
          <p:cNvPr id="308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82314415"/>
              </p:ext>
            </p:extLst>
          </p:nvPr>
        </p:nvGraphicFramePr>
        <p:xfrm>
          <a:off x="2357422" y="5072074"/>
          <a:ext cx="4819664" cy="803277"/>
        </p:xfrm>
        <a:graphic>
          <a:graphicData uri="http://schemas.openxmlformats.org/presentationml/2006/ole">
            <p:oleObj spid="_x0000_s23784" name="Формула" r:id="rId6" imgW="2070100" imgH="355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228600" y="1295400"/>
            <a:ext cx="3200400" cy="1219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4343400" y="1295400"/>
            <a:ext cx="4572000" cy="1981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04800" y="3429000"/>
            <a:ext cx="28956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019800" y="3429000"/>
            <a:ext cx="28956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429000" y="4343400"/>
            <a:ext cx="22860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Potencial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hám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kernewlilik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arasındaǵı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baylanıs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1745" name="Object 1"/>
          <p:cNvGraphicFramePr>
            <a:graphicFrameLocks noChangeAspect="1"/>
          </p:cNvGraphicFramePr>
          <p:nvPr/>
        </p:nvGraphicFramePr>
        <p:xfrm>
          <a:off x="228600" y="1447800"/>
          <a:ext cx="3060441" cy="914400"/>
        </p:xfrm>
        <a:graphic>
          <a:graphicData uri="http://schemas.openxmlformats.org/presentationml/2006/ole">
            <p:oleObj spid="_x0000_s89240" name="Equation" r:id="rId4" imgW="1320227" imgH="393529" progId="">
              <p:embed/>
            </p:oleObj>
          </a:graphicData>
        </a:graphic>
      </p:graphicFrame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4419600" y="1295400"/>
          <a:ext cx="4424154" cy="1905000"/>
        </p:xfrm>
        <a:graphic>
          <a:graphicData uri="http://schemas.openxmlformats.org/presentationml/2006/ole">
            <p:oleObj spid="_x0000_s89241" name="Equation" r:id="rId5" imgW="1651000" imgH="711200" progId="">
              <p:embed/>
            </p:oleObj>
          </a:graphicData>
        </a:graphic>
      </p:graphicFrame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1749" name="Object 5"/>
          <p:cNvGraphicFramePr>
            <a:graphicFrameLocks noChangeAspect="1"/>
          </p:cNvGraphicFramePr>
          <p:nvPr/>
        </p:nvGraphicFramePr>
        <p:xfrm>
          <a:off x="6324600" y="3733800"/>
          <a:ext cx="2336346" cy="647700"/>
        </p:xfrm>
        <a:graphic>
          <a:graphicData uri="http://schemas.openxmlformats.org/presentationml/2006/ole">
            <p:oleObj spid="_x0000_s89242" name="Equation" r:id="rId6" imgW="748975" imgH="203112" progId="">
              <p:embed/>
            </p:oleObj>
          </a:graphicData>
        </a:graphic>
      </p:graphicFrame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609600" y="3657600"/>
          <a:ext cx="2378528" cy="723900"/>
        </p:xfrm>
        <a:graphic>
          <a:graphicData uri="http://schemas.openxmlformats.org/presentationml/2006/ole">
            <p:oleObj spid="_x0000_s89243" name="Equation" r:id="rId7" imgW="685800" imgH="203200" progId="">
              <p:embed/>
            </p:oleObj>
          </a:graphicData>
        </a:graphic>
      </p:graphicFrame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3581400" y="4191000"/>
          <a:ext cx="1935338" cy="1274491"/>
        </p:xfrm>
        <a:graphic>
          <a:graphicData uri="http://schemas.openxmlformats.org/presentationml/2006/ole">
            <p:oleObj spid="_x0000_s89244" name="Equation" r:id="rId8" imgW="609336" imgH="393529" progId="">
              <p:embed/>
            </p:oleObj>
          </a:graphicData>
        </a:graphic>
      </p:graphicFrame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457200" y="5486400"/>
            <a:ext cx="8229600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Tartısıw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maydanındaǵı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orın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awıstırıw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baǵıtında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birlik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uzınlıqqa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tuwrı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kelgen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potencial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ózgeriwin</a:t>
            </a:r>
            <a:r>
              <a:rPr lang="en-US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xarakterleydi</a:t>
            </a:r>
            <a:r>
              <a:rPr lang="ru-RU" sz="2400" b="1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</a:rPr>
              <a:t>. </a:t>
            </a:r>
            <a:endParaRPr lang="ru-RU" sz="2400" dirty="0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5" name="Двойная стрелка влево/вправо 24"/>
          <p:cNvSpPr/>
          <p:nvPr/>
        </p:nvSpPr>
        <p:spPr>
          <a:xfrm>
            <a:off x="3048000" y="3581400"/>
            <a:ext cx="3124200" cy="685800"/>
          </a:xfrm>
          <a:prstGeom prst="leftRightArrow">
            <a:avLst>
              <a:gd name="adj1" fmla="val 73529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prstClr val="black"/>
                </a:solidFill>
              </a:rPr>
              <a:t>Teńlestiremiz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26" name="Стрелка вниз 25"/>
          <p:cNvSpPr/>
          <p:nvPr/>
        </p:nvSpPr>
        <p:spPr>
          <a:xfrm rot="17251021">
            <a:off x="2190628" y="3655645"/>
            <a:ext cx="457200" cy="220055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8" name="Стрелка вниз 27"/>
          <p:cNvSpPr/>
          <p:nvPr/>
        </p:nvSpPr>
        <p:spPr>
          <a:xfrm rot="4344416">
            <a:off x="6451908" y="3641195"/>
            <a:ext cx="457200" cy="220055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1714480" y="5029200"/>
            <a:ext cx="3162320" cy="54294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010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5715000" y="4267200"/>
            <a:ext cx="533400" cy="533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8458200" cy="1295399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buNone/>
            </a:pPr>
            <a:r>
              <a:rPr lang="ru-RU" sz="2400" b="1" dirty="0" smtClean="0"/>
              <a:t>   		 </a:t>
            </a:r>
            <a:r>
              <a:rPr lang="en-US" sz="2400" b="1" i="1" dirty="0" err="1" smtClean="0"/>
              <a:t>Sistemanıń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tolıq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mexanikalıq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energiyası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ilgerilemeli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energiyaları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jıyındısına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    </a:t>
            </a:r>
            <a:r>
              <a:rPr lang="en-US" sz="2400" b="1" i="1" dirty="0" smtClean="0"/>
              <a:t>E</a:t>
            </a:r>
            <a:r>
              <a:rPr lang="ru-RU" sz="2400" b="1" i="1" baseline="-25000" dirty="0" smtClean="0"/>
              <a:t>к</a:t>
            </a:r>
            <a:r>
              <a:rPr lang="en-US" sz="2400" b="1" i="1" baseline="-25000" dirty="0" smtClean="0"/>
              <a:t>  </a:t>
            </a:r>
            <a:r>
              <a:rPr lang="ru-RU" sz="2400" b="1" i="1" dirty="0" smtClean="0"/>
              <a:t>+</a:t>
            </a:r>
            <a:r>
              <a:rPr lang="en-US" sz="2400" b="1" i="1" dirty="0" smtClean="0"/>
              <a:t>  </a:t>
            </a:r>
            <a:r>
              <a:rPr lang="ru-RU" sz="2400" b="1" i="1" dirty="0" smtClean="0"/>
              <a:t>Е</a:t>
            </a:r>
            <a:r>
              <a:rPr lang="ru-RU" sz="2400" b="1" i="1" baseline="-25000" dirty="0" smtClean="0"/>
              <a:t>р</a:t>
            </a:r>
            <a:r>
              <a:rPr lang="en-US" sz="2400" b="1" i="1" baseline="-25000" dirty="0" smtClean="0"/>
              <a:t>  </a:t>
            </a:r>
            <a:r>
              <a:rPr lang="ru-RU" sz="2400" b="1" i="1" dirty="0" smtClean="0"/>
              <a:t>=</a:t>
            </a:r>
            <a:r>
              <a:rPr lang="en-US" sz="2400" b="1" i="1" dirty="0" smtClean="0"/>
              <a:t>  W.</a:t>
            </a:r>
            <a:endParaRPr lang="ru-RU" sz="24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228600" y="2743200"/>
            <a:ext cx="4267200" cy="396240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ru-RU" b="1" dirty="0" smtClean="0"/>
              <a:t>     </a:t>
            </a:r>
          </a:p>
          <a:p>
            <a:pPr marL="0" indent="0" algn="ctr">
              <a:buNone/>
            </a:pPr>
            <a:r>
              <a:rPr lang="ru-RU" b="1" dirty="0" smtClean="0"/>
              <a:t>     </a:t>
            </a:r>
            <a:r>
              <a:rPr lang="ru-RU" sz="3100" b="1" dirty="0" smtClean="0"/>
              <a:t> </a:t>
            </a:r>
            <a:r>
              <a:rPr lang="en-US" sz="3100" b="1" dirty="0" err="1" smtClean="0"/>
              <a:t>Energiyanıń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saqlanıw</a:t>
            </a:r>
            <a:r>
              <a:rPr lang="en-US" sz="3100" b="1" dirty="0" smtClean="0"/>
              <a:t> </a:t>
            </a:r>
            <a:r>
              <a:rPr lang="en-US" sz="3100" b="1" dirty="0" err="1" smtClean="0"/>
              <a:t>nızamı</a:t>
            </a:r>
            <a:r>
              <a:rPr lang="en-US" sz="3100" b="1" dirty="0" smtClean="0"/>
              <a:t>: </a:t>
            </a:r>
            <a:r>
              <a:rPr lang="ru-RU" sz="3000" b="1" dirty="0" smtClean="0"/>
              <a:t> </a:t>
            </a:r>
          </a:p>
          <a:p>
            <a:pPr marL="0" indent="0" algn="ctr">
              <a:buNone/>
            </a:pPr>
            <a:r>
              <a:rPr lang="en-US" sz="2600" b="1" i="1" dirty="0" err="1" smtClean="0"/>
              <a:t>tek</a:t>
            </a:r>
            <a:r>
              <a:rPr lang="en-US" sz="2600" b="1" i="1" dirty="0" smtClean="0"/>
              <a:t>, </a:t>
            </a:r>
            <a:r>
              <a:rPr lang="en-US" sz="2600" b="1" i="1" dirty="0" err="1" smtClean="0"/>
              <a:t>konservativ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kúshler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tásir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etiwshi</a:t>
            </a:r>
            <a:r>
              <a:rPr lang="en-US" sz="2600" b="1" i="1" dirty="0" smtClean="0"/>
              <a:t>, </a:t>
            </a:r>
            <a:r>
              <a:rPr lang="en-US" sz="2600" b="1" i="1" dirty="0" err="1" smtClean="0"/>
              <a:t>deneler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sistemasında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tolıq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mexanikalıq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energiya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waqıt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boyınsha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turaqlı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qaladı</a:t>
            </a:r>
            <a:r>
              <a:rPr lang="en-US" sz="2600" b="1" i="1" dirty="0" smtClean="0"/>
              <a:t>: </a:t>
            </a:r>
          </a:p>
          <a:p>
            <a:pPr marL="0" indent="0" algn="ctr">
              <a:buNone/>
            </a:pPr>
            <a:endParaRPr lang="ru-RU" sz="2600" i="1" dirty="0" smtClean="0"/>
          </a:p>
          <a:p>
            <a:pPr>
              <a:buNone/>
            </a:pPr>
            <a:r>
              <a:rPr lang="ru-RU" sz="4000" i="1" dirty="0" smtClean="0"/>
              <a:t>      </a:t>
            </a:r>
          </a:p>
          <a:p>
            <a:pPr>
              <a:buNone/>
            </a:pPr>
            <a:endParaRPr lang="ru-RU" sz="3100" dirty="0" smtClean="0"/>
          </a:p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228600" y="228600"/>
            <a:ext cx="8686800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saqlanıw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</a:rPr>
              <a:t>nızamı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715000" y="2743200"/>
            <a:ext cx="533400" cy="533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3658394" y="4571206"/>
            <a:ext cx="3200400" cy="1588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5715000" y="5943600"/>
            <a:ext cx="533400" cy="533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29200" y="6477000"/>
            <a:ext cx="1447800" cy="1524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5334000" y="4495800"/>
            <a:ext cx="685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029200" y="6172200"/>
            <a:ext cx="9144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029200" y="2971800"/>
            <a:ext cx="990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24400" y="5334000"/>
            <a:ext cx="1676400" cy="1588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6553200" y="2743200"/>
          <a:ext cx="1925638" cy="523875"/>
        </p:xfrm>
        <a:graphic>
          <a:graphicData uri="http://schemas.openxmlformats.org/presentationml/2006/ole">
            <p:oleObj spid="_x0000_s25195" name="Equation" r:id="rId4" imgW="850900" imgH="228600" progId="">
              <p:embed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6477000" y="3810000"/>
          <a:ext cx="2292242" cy="990600"/>
        </p:xfrm>
        <a:graphic>
          <a:graphicData uri="http://schemas.openxmlformats.org/presentationml/2006/ole">
            <p:oleObj spid="_x0000_s25196" name="Equation" r:id="rId5" imgW="977900" imgH="419100" progId="">
              <p:embed/>
            </p:oleObj>
          </a:graphicData>
        </a:graphic>
      </p:graphicFrame>
      <p:sp>
        <p:nvSpPr>
          <p:cNvPr id="30" name="Стрелка вверх 29"/>
          <p:cNvSpPr/>
          <p:nvPr/>
        </p:nvSpPr>
        <p:spPr>
          <a:xfrm>
            <a:off x="5867400" y="3886200"/>
            <a:ext cx="228600" cy="609600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6019800" y="3733800"/>
          <a:ext cx="381000" cy="539029"/>
        </p:xfrm>
        <a:graphic>
          <a:graphicData uri="http://schemas.openxmlformats.org/presentationml/2006/ole">
            <p:oleObj spid="_x0000_s25197" name="Equation" r:id="rId6" imgW="126725" imgH="177415" progId="">
              <p:embed/>
            </p:oleObj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6019800" y="5334000"/>
          <a:ext cx="533400" cy="693738"/>
        </p:xfrm>
        <a:graphic>
          <a:graphicData uri="http://schemas.openxmlformats.org/presentationml/2006/ole">
            <p:oleObj spid="_x0000_s25198" name="Equation" r:id="rId7" imgW="177646" imgH="228402" progId="">
              <p:embed/>
            </p:oleObj>
          </a:graphicData>
        </a:graphic>
      </p:graphicFrame>
      <p:sp>
        <p:nvSpPr>
          <p:cNvPr id="33" name="Стрелка вверх 32"/>
          <p:cNvSpPr/>
          <p:nvPr/>
        </p:nvSpPr>
        <p:spPr>
          <a:xfrm>
            <a:off x="5867400" y="5257800"/>
            <a:ext cx="228600" cy="990600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4639272" y="4191000"/>
          <a:ext cx="562966" cy="531812"/>
        </p:xfrm>
        <a:graphic>
          <a:graphicData uri="http://schemas.openxmlformats.org/presentationml/2006/ole">
            <p:oleObj spid="_x0000_s25199" name="Equation" r:id="rId8" imgW="177492" imgH="164814" progId="">
              <p:embed/>
            </p:oleObj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/>
        </p:nvGraphicFramePr>
        <p:xfrm>
          <a:off x="5257800" y="5105400"/>
          <a:ext cx="335091" cy="476250"/>
        </p:xfrm>
        <a:graphic>
          <a:graphicData uri="http://schemas.openxmlformats.org/presentationml/2006/ole">
            <p:oleObj spid="_x0000_s25200" name="Equation" r:id="rId9" imgW="126725" imgH="177415" progId="">
              <p:embed/>
            </p:oleObj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6807200" y="5715000"/>
          <a:ext cx="1935163" cy="990600"/>
        </p:xfrm>
        <a:graphic>
          <a:graphicData uri="http://schemas.openxmlformats.org/presentationml/2006/ole">
            <p:oleObj spid="_x0000_s25201" name="Equation" r:id="rId10" imgW="825500" imgH="419100" progId="">
              <p:embed/>
            </p:oleObj>
          </a:graphicData>
        </a:graphic>
      </p:graphicFrame>
      <p:sp>
        <p:nvSpPr>
          <p:cNvPr id="37" name="Скругленный прямоугольник 36"/>
          <p:cNvSpPr/>
          <p:nvPr/>
        </p:nvSpPr>
        <p:spPr>
          <a:xfrm>
            <a:off x="609600" y="5791200"/>
            <a:ext cx="35052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685800" y="5867400"/>
          <a:ext cx="3352800" cy="590037"/>
        </p:xfrm>
        <a:graphic>
          <a:graphicData uri="http://schemas.openxmlformats.org/presentationml/2006/ole">
            <p:oleObj spid="_x0000_s25202" name="Equation" r:id="rId11" imgW="1308100" imgH="228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Выноска со стрелкой вверх 7"/>
          <p:cNvSpPr/>
          <p:nvPr/>
        </p:nvSpPr>
        <p:spPr>
          <a:xfrm>
            <a:off x="304800" y="4419600"/>
            <a:ext cx="3810000" cy="1524000"/>
          </a:xfrm>
          <a:prstGeom prst="up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Dissipativ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9" name="Выноска со стрелкой вниз 8"/>
          <p:cNvSpPr/>
          <p:nvPr/>
        </p:nvSpPr>
        <p:spPr>
          <a:xfrm>
            <a:off x="5029200" y="838200"/>
            <a:ext cx="3886200" cy="16764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Konservativ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  <p:controls>
      <p:control spid="70711" name="ShockwaveFlash3" r:id="rId2" imgW="4470214" imgH="3657143"/>
      <p:control spid="70712" name="ShockwaveFlash1" r:id="rId3" imgW="4470214" imgH="36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MEXANIKA 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saqlanıw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nızamına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mısal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controls>
      <p:control spid="68636" name="ShockwaveFlash1" r:id="rId2" imgW="6780952" imgH="5547978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Deneler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hawada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erkin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qalıp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waqıtta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energiya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túrleriniń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ózgeriwi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ru-RU" sz="2800" b="1" dirty="0">
              <a:solidFill>
                <a:schemeClr val="tx1"/>
              </a:solidFill>
            </a:endParaRPr>
          </a:p>
        </p:txBody>
      </p:sp>
    </p:spTree>
    <p:controls>
      <p:control spid="33822" name="ShockwaveFlash1" r:id="rId2" imgW="8207353" imgH="5638095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928670"/>
            <a:ext cx="8686800" cy="5572164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dirty="0" smtClean="0"/>
              <a:t>		</a:t>
            </a:r>
            <a:r>
              <a:rPr lang="en-US" sz="2600" b="1" dirty="0" err="1" smtClean="0"/>
              <a:t>Pútkil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dúnyalıq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tartılısıw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nızamına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muwapıq</a:t>
            </a:r>
            <a:r>
              <a:rPr lang="en-US" sz="2600" b="1" dirty="0" smtClean="0"/>
              <a:t> </a:t>
            </a:r>
            <a:r>
              <a:rPr lang="en-US" sz="2600" b="1" i="1" dirty="0" smtClean="0"/>
              <a:t>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i="1" dirty="0" smtClean="0"/>
              <a:t>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massalı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deneler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arasındaǵı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gravitaciyalıq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tartılısıw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deneler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massalarına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tuwrı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proporcional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arasındaǵı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aralıqtıń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kvadratına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keri</a:t>
            </a:r>
            <a:r>
              <a:rPr lang="en-US" sz="2600" b="1" dirty="0" smtClean="0"/>
              <a:t>  </a:t>
            </a:r>
            <a:r>
              <a:rPr lang="en-US" sz="2600" b="1" dirty="0" err="1" smtClean="0"/>
              <a:t>proporcional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bolıp</a:t>
            </a:r>
            <a:r>
              <a:rPr lang="en-US" sz="2600" b="1" dirty="0" smtClean="0"/>
              <a:t>, </a:t>
            </a:r>
            <a:r>
              <a:rPr lang="en-US" sz="2600" b="1" dirty="0" err="1" smtClean="0"/>
              <a:t>eki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deneler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orayların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tutastırıwshı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tuwrı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sızıq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boylap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baǵıtlanǵan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boladı</a:t>
            </a:r>
            <a:r>
              <a:rPr lang="en-US" sz="2600" b="1" dirty="0" smtClean="0"/>
              <a:t>. </a:t>
            </a:r>
          </a:p>
          <a:p>
            <a:pPr algn="just">
              <a:buNone/>
            </a:pPr>
            <a:endParaRPr lang="ru-RU" sz="2600" b="1" dirty="0" smtClean="0"/>
          </a:p>
          <a:p>
            <a:pPr algn="just">
              <a:buNone/>
            </a:pPr>
            <a:endParaRPr lang="en-US" sz="2600" b="1" dirty="0" smtClean="0"/>
          </a:p>
          <a:p>
            <a:pPr algn="just">
              <a:buNone/>
            </a:pPr>
            <a:r>
              <a:rPr lang="en-US" sz="2600" b="1" dirty="0" smtClean="0"/>
              <a:t>       -</a:t>
            </a:r>
            <a:r>
              <a:rPr lang="en-US" sz="2600" b="1" dirty="0" err="1" smtClean="0"/>
              <a:t>gravitaciya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turaqlısı</a:t>
            </a:r>
            <a:r>
              <a:rPr lang="ru-RU" sz="2600" b="1" dirty="0" smtClean="0"/>
              <a:t>.</a:t>
            </a:r>
            <a:endParaRPr lang="en-US" sz="2600" b="1" dirty="0" smtClean="0"/>
          </a:p>
          <a:p>
            <a:pPr algn="just">
              <a:buNone/>
            </a:pPr>
            <a:r>
              <a:rPr lang="en-US" sz="2600" b="1" dirty="0" smtClean="0"/>
              <a:t>		</a:t>
            </a:r>
            <a:r>
              <a:rPr lang="en-US" sz="2600" b="1" dirty="0" err="1" smtClean="0"/>
              <a:t>Tartılısıw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maydanı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kernewliligi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birlik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massalı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materiallıq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noqatqa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maydan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tárepinen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etiwshi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penen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anıqlanadı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ol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etiwshi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baǵıtına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sáykes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keledi</a:t>
            </a:r>
            <a:r>
              <a:rPr lang="en-US" sz="2600" b="1" dirty="0" smtClean="0"/>
              <a:t>. </a:t>
            </a:r>
            <a:r>
              <a:rPr lang="en-US" sz="2600" b="1" dirty="0" err="1" smtClean="0"/>
              <a:t>Kernewlilik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tartılısıw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maydanınıń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etiwshi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kúshin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belgileydi</a:t>
            </a:r>
            <a:r>
              <a:rPr lang="en-US" sz="2600" b="1" dirty="0" smtClean="0"/>
              <a:t>.</a:t>
            </a:r>
            <a:endParaRPr lang="ru-RU" sz="2600" b="1" dirty="0" smtClean="0"/>
          </a:p>
          <a:p>
            <a:pPr algn="just">
              <a:buNone/>
            </a:pP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229600" cy="563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Pútkil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dúnyalıq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tartılısıw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30612758"/>
              </p:ext>
            </p:extLst>
          </p:nvPr>
        </p:nvGraphicFramePr>
        <p:xfrm>
          <a:off x="4214810" y="3143248"/>
          <a:ext cx="1348407" cy="915295"/>
        </p:xfrm>
        <a:graphic>
          <a:graphicData uri="http://schemas.openxmlformats.org/presentationml/2006/ole">
            <p:oleObj spid="_x0000_s99330" name="Equation" r:id="rId3" imgW="736280" imgH="393529" progId="">
              <p:embed/>
            </p:oleObj>
          </a:graphicData>
        </a:graphic>
      </p:graphicFrame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4143380"/>
            <a:ext cx="285752" cy="44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Tartısıw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jumıs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743200" y="990600"/>
            <a:ext cx="6248400" cy="2438401"/>
          </a:xfrm>
          <a:noFill/>
          <a:ln w="28575"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>
              <a:buNone/>
            </a:pPr>
            <a:endParaRPr lang="ru-RU" sz="2400" b="1" dirty="0" smtClean="0"/>
          </a:p>
          <a:p>
            <a:pPr>
              <a:buNone/>
            </a:pP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0" y="1712852"/>
            <a:ext cx="7358114" cy="5145148"/>
            <a:chOff x="214282" y="214290"/>
            <a:chExt cx="7358114" cy="5145148"/>
          </a:xfrm>
        </p:grpSpPr>
        <p:sp>
          <p:nvSpPr>
            <p:cNvPr id="5" name="Овал 4"/>
            <p:cNvSpPr/>
            <p:nvPr/>
          </p:nvSpPr>
          <p:spPr>
            <a:xfrm>
              <a:off x="214282" y="1071546"/>
              <a:ext cx="3286148" cy="321471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0100" y="214290"/>
              <a:ext cx="1000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JER</a:t>
              </a:r>
              <a:endParaRPr lang="ru-RU" sz="4000" b="1" dirty="0"/>
            </a:p>
          </p:txBody>
        </p:sp>
        <p:cxnSp>
          <p:nvCxnSpPr>
            <p:cNvPr id="7" name="Прямая соединительная линия 6"/>
            <p:cNvCxnSpPr/>
            <p:nvPr/>
          </p:nvCxnSpPr>
          <p:spPr>
            <a:xfrm>
              <a:off x="1857356" y="2714620"/>
              <a:ext cx="5643602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rot="5400000">
              <a:off x="535741" y="4034623"/>
              <a:ext cx="264481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/>
            <p:cNvSpPr/>
            <p:nvPr/>
          </p:nvSpPr>
          <p:spPr>
            <a:xfrm>
              <a:off x="6357950" y="2500306"/>
              <a:ext cx="428628" cy="42862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Овал 9"/>
            <p:cNvSpPr/>
            <p:nvPr/>
          </p:nvSpPr>
          <p:spPr>
            <a:xfrm>
              <a:off x="5643570" y="2500306"/>
              <a:ext cx="428628" cy="42862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1" name="Прямая соединительная линия 10"/>
            <p:cNvCxnSpPr/>
            <p:nvPr/>
          </p:nvCxnSpPr>
          <p:spPr>
            <a:xfrm rot="5400000">
              <a:off x="5250649" y="4036235"/>
              <a:ext cx="264481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5400000">
              <a:off x="4536269" y="4036235"/>
              <a:ext cx="2644818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1857356" y="4857760"/>
              <a:ext cx="4000528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5715008" y="4857760"/>
              <a:ext cx="85725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6572264" y="4857760"/>
              <a:ext cx="1000132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Стрелка вправо 15"/>
            <p:cNvSpPr/>
            <p:nvPr/>
          </p:nvSpPr>
          <p:spPr>
            <a:xfrm flipH="1">
              <a:off x="4786314" y="2571744"/>
              <a:ext cx="1071570" cy="28575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57620" y="4143380"/>
              <a:ext cx="367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r</a:t>
              </a:r>
              <a:endParaRPr lang="ru-RU" sz="4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7884" y="4214818"/>
              <a:ext cx="6431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err="1" smtClean="0"/>
                <a:t>dr</a:t>
              </a:r>
              <a:endParaRPr lang="ru-RU" sz="4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00694" y="1785926"/>
              <a:ext cx="6014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m</a:t>
              </a:r>
              <a:endParaRPr lang="ru-RU" sz="4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29190" y="2000240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F</a:t>
              </a:r>
              <a:endParaRPr lang="ru-RU" sz="4000" b="1" dirty="0"/>
            </a:p>
          </p:txBody>
        </p:sp>
      </p:grp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6172200" y="990600"/>
          <a:ext cx="1981200" cy="1063592"/>
        </p:xfrm>
        <a:graphic>
          <a:graphicData uri="http://schemas.openxmlformats.org/presentationml/2006/ole">
            <p:oleObj spid="_x0000_s81052" name="Equation" r:id="rId5" imgW="736280" imgH="393529" progId="">
              <p:embed/>
            </p:oleObj>
          </a:graphicData>
        </a:graphic>
      </p:graphicFrame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4571999" y="2286000"/>
          <a:ext cx="3867150" cy="1066800"/>
        </p:xfrm>
        <a:graphic>
          <a:graphicData uri="http://schemas.openxmlformats.org/presentationml/2006/ole">
            <p:oleObj spid="_x0000_s81053" name="Equation" r:id="rId6" imgW="1435100" imgH="393700" progId="">
              <p:embed/>
            </p:oleObj>
          </a:graphicData>
        </a:graphic>
      </p:graphicFrame>
      <p:cxnSp>
        <p:nvCxnSpPr>
          <p:cNvPr id="26" name="Прямая со стрелкой 25"/>
          <p:cNvCxnSpPr/>
          <p:nvPr/>
        </p:nvCxnSpPr>
        <p:spPr>
          <a:xfrm rot="16200000" flipV="1">
            <a:off x="6286500" y="3314700"/>
            <a:ext cx="2895600" cy="2057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/>
          <p:cNvSpPr/>
          <p:nvPr/>
        </p:nvSpPr>
        <p:spPr>
          <a:xfrm>
            <a:off x="6858000" y="5105400"/>
            <a:ext cx="2133600" cy="1066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6858000" y="3886200"/>
            <a:ext cx="2133600" cy="1066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477000"/>
          </a:xfr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b="1" dirty="0" smtClean="0"/>
              <a:t>                    </a:t>
            </a:r>
            <a:r>
              <a:rPr lang="en-US" sz="2400" b="1" i="1" dirty="0" smtClean="0"/>
              <a:t>r</a:t>
            </a:r>
            <a:r>
              <a:rPr lang="ru-RU" sz="2400" b="1" i="1" baseline="-25000" dirty="0" smtClean="0"/>
              <a:t>2</a:t>
            </a:r>
            <a:r>
              <a:rPr lang="en-US" sz="2400" b="1" i="1" baseline="-25000" dirty="0" smtClean="0"/>
              <a:t> </a:t>
            </a:r>
            <a:r>
              <a:rPr lang="ru-RU" sz="2400" b="1" i="1" baseline="-25000" dirty="0" smtClean="0"/>
              <a:t> -  </a:t>
            </a:r>
            <a:r>
              <a:rPr lang="en-US" sz="2400" b="1" i="1" dirty="0" smtClean="0">
                <a:solidFill>
                  <a:prstClr val="black"/>
                </a:solidFill>
              </a:rPr>
              <a:t>r</a:t>
            </a:r>
            <a:r>
              <a:rPr lang="ru-RU" sz="2400" b="1" i="1" baseline="-25000" dirty="0">
                <a:solidFill>
                  <a:prstClr val="black"/>
                </a:solidFill>
              </a:rPr>
              <a:t>1</a:t>
            </a:r>
            <a:r>
              <a:rPr lang="ru-RU" sz="2400" b="1" i="1" dirty="0" smtClean="0"/>
              <a:t> 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aralıqqa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orın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awıstırıwda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atqarılǵan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jumıs</a:t>
            </a:r>
            <a:endParaRPr lang="ru-RU" sz="2400" b="1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2" name="Группа 6"/>
          <p:cNvGrpSpPr/>
          <p:nvPr/>
        </p:nvGrpSpPr>
        <p:grpSpPr>
          <a:xfrm>
            <a:off x="1676400" y="609600"/>
            <a:ext cx="5969417" cy="1295400"/>
            <a:chOff x="1574383" y="838200"/>
            <a:chExt cx="5969417" cy="1295400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1600200" y="838200"/>
              <a:ext cx="5943600" cy="1295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8673" name="Object 1"/>
            <p:cNvGraphicFramePr>
              <a:graphicFrameLocks noChangeAspect="1"/>
            </p:cNvGraphicFramePr>
            <p:nvPr/>
          </p:nvGraphicFramePr>
          <p:xfrm>
            <a:off x="1574383" y="877335"/>
            <a:ext cx="5893217" cy="1103865"/>
          </p:xfrm>
          <a:graphic>
            <a:graphicData uri="http://schemas.openxmlformats.org/presentationml/2006/ole">
              <p:oleObj spid="_x0000_s82153" name="Equation" r:id="rId4" imgW="2603500" imgH="482600" progId="">
                <p:embed/>
              </p:oleObj>
            </a:graphicData>
          </a:graphic>
        </p:graphicFrame>
      </p:grpSp>
      <p:sp>
        <p:nvSpPr>
          <p:cNvPr id="8" name="Скругленный прямоугольник 7"/>
          <p:cNvSpPr/>
          <p:nvPr/>
        </p:nvSpPr>
        <p:spPr>
          <a:xfrm>
            <a:off x="228600" y="1981200"/>
            <a:ext cx="8686800" cy="182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Tartısıw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traektoriyasına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emes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denelerdiń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baslanǵısh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aqırǵı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halatlarına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tartısıw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ru-RU" sz="2400" b="1" dirty="0" smtClean="0"/>
              <a:t>.</a:t>
            </a:r>
            <a:r>
              <a:rPr lang="en-US" sz="2400" b="1" dirty="0" smtClean="0"/>
              <a:t> 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sp>
        <p:nvSpPr>
          <p:cNvPr id="9" name="Стрелка вниз 8"/>
          <p:cNvSpPr/>
          <p:nvPr/>
        </p:nvSpPr>
        <p:spPr>
          <a:xfrm>
            <a:off x="3810000" y="1676400"/>
            <a:ext cx="15240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2400" y="3886200"/>
            <a:ext cx="6629400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Tartısıw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endParaRPr lang="ru-RU" sz="2400" b="1" dirty="0" smtClean="0"/>
          </a:p>
          <a:p>
            <a:endParaRPr lang="ru-RU" sz="2400" dirty="0" smtClean="0"/>
          </a:p>
          <a:p>
            <a:pPr algn="ctr"/>
            <a:r>
              <a:rPr lang="en-US" sz="2400" b="1" dirty="0" err="1" smtClean="0"/>
              <a:t>Gravitaciyalıq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potencialı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maydannıń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. </a:t>
            </a:r>
            <a:r>
              <a:rPr lang="ru-RU" sz="2400" b="1" dirty="0" smtClean="0"/>
              <a:t>    </a:t>
            </a:r>
          </a:p>
        </p:txBody>
      </p:sp>
      <p:sp>
        <p:nvSpPr>
          <p:cNvPr id="14" name="Стрелка вправо 13"/>
          <p:cNvSpPr/>
          <p:nvPr/>
        </p:nvSpPr>
        <p:spPr>
          <a:xfrm>
            <a:off x="6572264" y="4286256"/>
            <a:ext cx="338134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6553200" y="5105400"/>
            <a:ext cx="609600" cy="9906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7162800" y="5105400"/>
          <a:ext cx="1838528" cy="1066800"/>
        </p:xfrm>
        <a:graphic>
          <a:graphicData uri="http://schemas.openxmlformats.org/presentationml/2006/ole">
            <p:oleObj spid="_x0000_s82154" name="Equation" r:id="rId5" imgW="774364" imgH="444307" progId="">
              <p:embed/>
            </p:oleObj>
          </a:graphicData>
        </a:graphic>
      </p:graphicFrame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6934200" y="3962400"/>
          <a:ext cx="2023353" cy="990600"/>
        </p:xfrm>
        <a:graphic>
          <a:graphicData uri="http://schemas.openxmlformats.org/presentationml/2006/ole">
            <p:oleObj spid="_x0000_s82155" name="Equation" r:id="rId6" imgW="914400" imgH="444500" progId="">
              <p:embed/>
            </p:oleObj>
          </a:graphicData>
        </a:graphic>
      </p:graphicFrame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685800" y="3886200"/>
            <a:ext cx="2160000" cy="216000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115005607"/>
              </p:ext>
            </p:extLst>
          </p:nvPr>
        </p:nvGraphicFramePr>
        <p:xfrm>
          <a:off x="3111500" y="5584371"/>
          <a:ext cx="1658470" cy="1143000"/>
        </p:xfrm>
        <a:graphic>
          <a:graphicData uri="http://schemas.openxmlformats.org/presentationml/2006/ole">
            <p:oleObj spid="_x0000_s84602" name="Equation" r:id="rId5" imgW="622030" imgH="431613" progId="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3429000" y="4495800"/>
          <a:ext cx="2209801" cy="1066801"/>
        </p:xfrm>
        <a:graphic>
          <a:graphicData uri="http://schemas.openxmlformats.org/presentationml/2006/ole">
            <p:oleObj spid="_x0000_s84603" name="Equation" r:id="rId6" imgW="977900" imgH="469900" progId="">
              <p:embed/>
            </p:oleObj>
          </a:graphicData>
        </a:graphic>
      </p:graphicFrame>
      <p:cxnSp>
        <p:nvCxnSpPr>
          <p:cNvPr id="11" name="Прямая со стрелкой 10"/>
          <p:cNvCxnSpPr/>
          <p:nvPr/>
        </p:nvCxnSpPr>
        <p:spPr>
          <a:xfrm>
            <a:off x="1752600" y="4953000"/>
            <a:ext cx="9144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1828800" y="5257800"/>
          <a:ext cx="406400" cy="436563"/>
        </p:xfrm>
        <a:graphic>
          <a:graphicData uri="http://schemas.openxmlformats.org/presentationml/2006/ole">
            <p:oleObj spid="_x0000_s84604" name="Equation" r:id="rId7" imgW="152268" imgH="164957" progId="">
              <p:embed/>
            </p:oleObj>
          </a:graphicData>
        </a:graphic>
      </p:graphicFrame>
      <p:cxnSp>
        <p:nvCxnSpPr>
          <p:cNvPr id="14" name="Прямая со стрелкой 13"/>
          <p:cNvCxnSpPr/>
          <p:nvPr/>
        </p:nvCxnSpPr>
        <p:spPr>
          <a:xfrm>
            <a:off x="1752600" y="4953000"/>
            <a:ext cx="1143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2743200" y="4953000"/>
            <a:ext cx="685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0" y="3276600"/>
            <a:ext cx="3429000" cy="3429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0730" name="Object 10"/>
          <p:cNvGraphicFramePr>
            <a:graphicFrameLocks noChangeAspect="1"/>
          </p:cNvGraphicFramePr>
          <p:nvPr/>
        </p:nvGraphicFramePr>
        <p:xfrm>
          <a:off x="2209800" y="4495800"/>
          <a:ext cx="406400" cy="436563"/>
        </p:xfrm>
        <a:graphic>
          <a:graphicData uri="http://schemas.openxmlformats.org/presentationml/2006/ole">
            <p:oleObj spid="_x0000_s84605" name="Equation" r:id="rId8" imgW="152268" imgH="164957" progId="">
              <p:embed/>
            </p:oleObj>
          </a:graphicData>
        </a:graphic>
      </p:graphicFrame>
      <p:graphicFrame>
        <p:nvGraphicFramePr>
          <p:cNvPr id="30731" name="Object 11"/>
          <p:cNvGraphicFramePr>
            <a:graphicFrameLocks noChangeAspect="1"/>
          </p:cNvGraphicFramePr>
          <p:nvPr/>
        </p:nvGraphicFramePr>
        <p:xfrm>
          <a:off x="2895600" y="4343400"/>
          <a:ext cx="338137" cy="469900"/>
        </p:xfrm>
        <a:graphic>
          <a:graphicData uri="http://schemas.openxmlformats.org/presentationml/2006/ole">
            <p:oleObj spid="_x0000_s84606" name="Equation" r:id="rId9" imgW="126725" imgH="177415" progId="">
              <p:embed/>
            </p:oleObj>
          </a:graphicData>
        </a:graphic>
      </p:graphicFrame>
      <p:sp>
        <p:nvSpPr>
          <p:cNvPr id="38" name="Овал 37"/>
          <p:cNvSpPr/>
          <p:nvPr/>
        </p:nvSpPr>
        <p:spPr>
          <a:xfrm>
            <a:off x="1676400" y="373380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3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83148275"/>
              </p:ext>
            </p:extLst>
          </p:nvPr>
        </p:nvGraphicFramePr>
        <p:xfrm>
          <a:off x="273843" y="2514600"/>
          <a:ext cx="3871913" cy="609600"/>
        </p:xfrm>
        <a:graphic>
          <a:graphicData uri="http://schemas.openxmlformats.org/presentationml/2006/ole">
            <p:oleObj spid="_x0000_s84607" name="Equation" r:id="rId10" imgW="1460160" imgH="228600" progId="">
              <p:embed/>
            </p:oleObj>
          </a:graphicData>
        </a:graphic>
      </p:graphicFrame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0" y="314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36178134"/>
              </p:ext>
            </p:extLst>
          </p:nvPr>
        </p:nvGraphicFramePr>
        <p:xfrm>
          <a:off x="5240338" y="6019800"/>
          <a:ext cx="2855912" cy="654050"/>
        </p:xfrm>
        <a:graphic>
          <a:graphicData uri="http://schemas.openxmlformats.org/presentationml/2006/ole">
            <p:oleObj spid="_x0000_s84608" name="Equation" r:id="rId11" imgW="977760" imgH="228600" progId="">
              <p:embed/>
            </p:oleObj>
          </a:graphicData>
        </a:graphic>
      </p:graphicFrame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0" y="304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4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01395437"/>
              </p:ext>
            </p:extLst>
          </p:nvPr>
        </p:nvGraphicFramePr>
        <p:xfrm>
          <a:off x="285720" y="1285860"/>
          <a:ext cx="2706675" cy="596807"/>
        </p:xfrm>
        <a:graphic>
          <a:graphicData uri="http://schemas.openxmlformats.org/presentationml/2006/ole">
            <p:oleObj spid="_x0000_s84609" name="Equation" r:id="rId12" imgW="1015920" imgH="228600" progId="">
              <p:embed/>
            </p:oleObj>
          </a:graphicData>
        </a:graphic>
      </p:graphicFrame>
      <p:sp>
        <p:nvSpPr>
          <p:cNvPr id="53" name="Овал 52"/>
          <p:cNvSpPr/>
          <p:nvPr/>
        </p:nvSpPr>
        <p:spPr>
          <a:xfrm>
            <a:off x="4500562" y="214290"/>
            <a:ext cx="4399200" cy="441960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w="254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path" presetSubtype="0" repeatCount="5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3.33333E-6 C 0.06024 3.33333E-6 0.11667 0.07222 0.11667 0.16111 C 0.11667 0.24977 0.06024 0.32222 -0.00833 0.32222 C -0.07743 0.32222 -0.13333 0.24977 -0.13333 0.16111 C -0.13333 0.07222 -0.07743 3.33333E-6 -0.00833 3.33333E-6 Z " pathEditMode="relative" rAng="0" ptsTypes="fffff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path" presetSubtype="0" repeatCount="5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8889 C 0.09722 -0.08889 0.18333 0.02314 0.18333 0.16111 C 0.18333 0.29838 0.09722 0.41111 -0.00851 0.41111 C -0.11441 0.41111 -0.2 0.29838 -0.2 0.16111 C -0.2 0.02314 -0.11441 -0.08889 -0.00851 -0.08889 Z " pathEditMode="relative" rAng="0" ptsTypes="fffff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path" presetSubtype="0" repeatCount="1000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99 -0.08889 C 0.33559 -0.08889 0.48316 0.0206 0.48316 0.15555 C 0.48316 0.29004 0.33559 0.4 0.15399 0.4 C -0.0276 0.4 -0.175 0.29004 -0.175 0.15555 C -0.175 0.0206 -0.0276 -0.08889 0.15399 -0.08889 Z " pathEditMode="relative" rAng="0" ptsTypes="fffff">
                                      <p:cBhvr>
                                        <p:cTn id="5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path" presetSubtype="0" repeatCount="200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052 -0.53132 C 0.71198 -0.75526 1.06128 -0.77791 1.13142 -0.58008 C 1.20208 -0.38248 0.96441 -0.03721 0.60434 0.18974 C 0.24306 0.41322 -0.10608 0.43448 -0.17535 0.23642 C -0.24653 0.03859 -0.01007 -0.30645 0.35052 -0.53132 Z " pathEditMode="relative" rAng="-1505146" ptsTypes="fffff">
                                      <p:cBhvr>
                                        <p:cTn id="6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" y="36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path" presetSubtype="0" repeatCount="indefinite" accel="50000" decel="50000" fill="hold" grpId="5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85833 -0.98729 C 1.02813 -0.98729 1.16667 -0.80518 1.16667 -0.58239 C 1.16667 -0.3596 1.02813 -0.17749 0.85833 -0.17749 C 0.68819 -0.17749 0.55 -0.3596 0.55 -0.58239 C 0.55 -0.80518 0.68819 -0.98729 0.85833 -0.9872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Picture 4" descr="ÐÐ°ÑÑÐ¸Ð½ÐºÐ¸ Ð¿Ð¾ Ð·Ð°Ð¿ÑÐ¾ÑÑ cosmic velo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3657"/>
            <a:ext cx="6477000" cy="62013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286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749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phet.colorado.edu/en/simulation/gravity-and-orbits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13" y="2815302"/>
            <a:ext cx="737535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6743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60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64507" y="542438"/>
            <a:ext cx="1269093" cy="43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2162" name="Picture 2" descr="ÐÐ°ÑÑÐ¸Ð½ÐºÐ¸ Ð¿Ð¾ Ð·Ð°Ð¿ÑÐ¾ÑÑ ÑÐ°ÑÐºÐµÐ½Ñ Ð°Ð¼ÐµÑÐ¸ÐºÐ°Ð½ÑÐºÐ¸Ðµ Ð³Ð¾Ñ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438"/>
            <a:ext cx="8410554" cy="6315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/>
          <p:cNvSpPr/>
          <p:nvPr/>
        </p:nvSpPr>
        <p:spPr>
          <a:xfrm>
            <a:off x="597807" y="685800"/>
            <a:ext cx="2667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429000" y="3200400"/>
            <a:ext cx="2667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2" descr="ÐÐ°ÑÑÐ¸Ð½ÐºÐ¸ Ð¿Ð¾ Ð·Ð°Ð¿ÑÐ¾ÑÑ ÑÐ°ÑÐºÐµÐ½Ñ Ð°Ð¼ÐµÑÐ¸ÐºÐ°Ð½ÑÐºÐ¸Ðµ Ð³Ð¾Ñ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542438"/>
            <a:ext cx="8410554" cy="6315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вал 9"/>
          <p:cNvSpPr/>
          <p:nvPr/>
        </p:nvSpPr>
        <p:spPr>
          <a:xfrm>
            <a:off x="597807" y="722086"/>
            <a:ext cx="2667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3398157" y="3093357"/>
            <a:ext cx="2667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934200" y="836386"/>
            <a:ext cx="2667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867400" y="5410200"/>
            <a:ext cx="266700" cy="2286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04553" y="581354"/>
                <a:ext cx="1014893" cy="3942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 smtClean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ru-RU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3" y="581354"/>
                <a:ext cx="1014893" cy="3942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55332" y="2590800"/>
                <a:ext cx="1014893" cy="3942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 smtClean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endParaRPr lang="ru-RU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332" y="2590800"/>
                <a:ext cx="1014893" cy="3942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200900" y="488695"/>
                <a:ext cx="1014893" cy="3942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 smtClean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ru-RU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488695"/>
                <a:ext cx="1014893" cy="3942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029325" y="4999095"/>
                <a:ext cx="1014893" cy="3942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  <m:r>
                      <a:rPr lang="en-US" b="1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 smtClean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𝟒</m:t>
                        </m:r>
                      </m:sub>
                    </m:sSub>
                  </m:oMath>
                </a14:m>
                <a:endParaRPr lang="ru-RU" b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25" y="4999095"/>
                <a:ext cx="1014893" cy="3942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94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90800" y="1600201"/>
            <a:ext cx="6096000" cy="2743200"/>
          </a:xfrm>
        </p:spPr>
        <p:txBody>
          <a:bodyPr>
            <a:normAutofit/>
          </a:bodyPr>
          <a:lstStyle/>
          <a:p>
            <a:r>
              <a:rPr lang="fr-FR" dirty="0"/>
              <a:t>Interactive Physics - Design </a:t>
            </a:r>
            <a:r>
              <a:rPr lang="fr-FR" dirty="0" smtClean="0"/>
              <a:t>Simulation Technologies</a:t>
            </a:r>
            <a:endParaRPr lang="uz-Cyrl-UZ" dirty="0" smtClean="0"/>
          </a:p>
          <a:p>
            <a:r>
              <a:rPr lang="en-US" sz="2000" dirty="0" err="1" smtClean="0"/>
              <a:t>Dástúr</a:t>
            </a:r>
            <a:r>
              <a:rPr lang="en-US" sz="2000" dirty="0" smtClean="0"/>
              <a:t> </a:t>
            </a:r>
            <a:r>
              <a:rPr lang="en-US" sz="2000" dirty="0" err="1" smtClean="0"/>
              <a:t>fizikalıq</a:t>
            </a:r>
            <a:r>
              <a:rPr lang="en-US" sz="2000" dirty="0" smtClean="0"/>
              <a:t> </a:t>
            </a:r>
            <a:r>
              <a:rPr lang="en-US" sz="2000" dirty="0" err="1" smtClean="0"/>
              <a:t>proceslerdi</a:t>
            </a:r>
            <a:r>
              <a:rPr lang="en-US" sz="2000" dirty="0" smtClean="0"/>
              <a:t> </a:t>
            </a:r>
            <a:r>
              <a:rPr lang="en-US" sz="2000" dirty="0" err="1" smtClean="0"/>
              <a:t>janlı</a:t>
            </a:r>
            <a:r>
              <a:rPr lang="en-US" sz="2000" dirty="0" smtClean="0"/>
              <a:t> </a:t>
            </a:r>
            <a:r>
              <a:rPr lang="en-US" sz="2000" dirty="0" err="1" smtClean="0"/>
              <a:t>kóriniste</a:t>
            </a:r>
            <a:r>
              <a:rPr lang="en-US" sz="2000" dirty="0" smtClean="0"/>
              <a:t> </a:t>
            </a:r>
            <a:r>
              <a:rPr lang="en-US" sz="2000" dirty="0" err="1" smtClean="0"/>
              <a:t>súwretlew</a:t>
            </a:r>
            <a:r>
              <a:rPr lang="en-US" sz="2000" dirty="0" smtClean="0"/>
              <a:t> </a:t>
            </a:r>
            <a:r>
              <a:rPr lang="en-US" sz="2000" dirty="0" err="1" smtClean="0"/>
              <a:t>imkanın</a:t>
            </a:r>
            <a:r>
              <a:rPr lang="en-US" sz="2000" dirty="0" smtClean="0"/>
              <a:t> </a:t>
            </a:r>
            <a:r>
              <a:rPr lang="en-US" sz="2000" dirty="0" err="1" smtClean="0"/>
              <a:t>berip</a:t>
            </a:r>
            <a:r>
              <a:rPr lang="en-US" sz="2000" dirty="0" smtClean="0"/>
              <a:t>, </a:t>
            </a:r>
            <a:r>
              <a:rPr lang="en-US" sz="2000" dirty="0" err="1" smtClean="0"/>
              <a:t>onda</a:t>
            </a:r>
            <a:r>
              <a:rPr lang="en-US" sz="2000" dirty="0" smtClean="0"/>
              <a:t> </a:t>
            </a:r>
            <a:r>
              <a:rPr lang="en-US" sz="2000" dirty="0" err="1" smtClean="0"/>
              <a:t>tezleniw</a:t>
            </a:r>
            <a:r>
              <a:rPr lang="en-US" sz="2000" dirty="0" smtClean="0"/>
              <a:t>, </a:t>
            </a:r>
            <a:r>
              <a:rPr lang="en-US" sz="2000" dirty="0" err="1" smtClean="0"/>
              <a:t>orın</a:t>
            </a:r>
            <a:r>
              <a:rPr lang="en-US" sz="2000" dirty="0" smtClean="0"/>
              <a:t> </a:t>
            </a:r>
            <a:r>
              <a:rPr lang="en-US" sz="2000" dirty="0" err="1" smtClean="0"/>
              <a:t>awıstırıw</a:t>
            </a:r>
            <a:r>
              <a:rPr lang="en-US" sz="2000" dirty="0" smtClean="0"/>
              <a:t>, </a:t>
            </a:r>
            <a:r>
              <a:rPr lang="en-US" sz="2000" dirty="0" err="1" smtClean="0"/>
              <a:t>kúsh</a:t>
            </a:r>
            <a:r>
              <a:rPr lang="en-US" sz="2000" dirty="0" smtClean="0"/>
              <a:t> </a:t>
            </a:r>
            <a:r>
              <a:rPr lang="en-US" sz="2000" dirty="0" err="1" smtClean="0"/>
              <a:t>hám</a:t>
            </a:r>
            <a:r>
              <a:rPr lang="en-US" sz="2000" dirty="0" smtClean="0"/>
              <a:t> </a:t>
            </a:r>
            <a:r>
              <a:rPr lang="en-US" sz="2000" dirty="0" err="1" smtClean="0"/>
              <a:t>tezlik</a:t>
            </a:r>
            <a:r>
              <a:rPr lang="en-US" sz="2000" dirty="0" smtClean="0"/>
              <a:t> </a:t>
            </a:r>
            <a:r>
              <a:rPr lang="en-US" sz="2000" dirty="0" err="1" smtClean="0"/>
              <a:t>vektorlarınıń</a:t>
            </a:r>
            <a:r>
              <a:rPr lang="en-US" sz="2000" dirty="0" smtClean="0"/>
              <a:t> </a:t>
            </a:r>
            <a:r>
              <a:rPr lang="en-US" sz="2000" dirty="0" err="1" smtClean="0"/>
              <a:t>baǵıtların</a:t>
            </a:r>
            <a:r>
              <a:rPr lang="en-US" sz="2000" dirty="0" smtClean="0"/>
              <a:t>, </a:t>
            </a:r>
            <a:r>
              <a:rPr lang="en-US" sz="2000" dirty="0" err="1" smtClean="0"/>
              <a:t>tezliktiń</a:t>
            </a:r>
            <a:r>
              <a:rPr lang="en-US" sz="2000" dirty="0" smtClean="0"/>
              <a:t>, </a:t>
            </a:r>
            <a:r>
              <a:rPr lang="en-US" sz="2000" dirty="0" err="1" smtClean="0"/>
              <a:t>tezleniwdiń</a:t>
            </a:r>
            <a:r>
              <a:rPr lang="en-US" sz="2000" dirty="0" smtClean="0"/>
              <a:t>, </a:t>
            </a:r>
            <a:r>
              <a:rPr lang="en-US" sz="2000" dirty="0" err="1" smtClean="0"/>
              <a:t>kúshtiń</a:t>
            </a:r>
            <a:r>
              <a:rPr lang="en-US" sz="2000" dirty="0" smtClean="0"/>
              <a:t> </a:t>
            </a:r>
            <a:r>
              <a:rPr lang="en-US" sz="2000" dirty="0" err="1" smtClean="0"/>
              <a:t>hám</a:t>
            </a:r>
            <a:r>
              <a:rPr lang="en-US" sz="2000" dirty="0" smtClean="0"/>
              <a:t> </a:t>
            </a:r>
            <a:r>
              <a:rPr lang="en-US" sz="2000" dirty="0" err="1" smtClean="0"/>
              <a:t>basqa</a:t>
            </a:r>
            <a:r>
              <a:rPr lang="en-US" sz="2000" dirty="0" smtClean="0"/>
              <a:t> </a:t>
            </a:r>
            <a:r>
              <a:rPr lang="en-US" sz="2000" dirty="0" err="1" smtClean="0"/>
              <a:t>shamalardıń</a:t>
            </a:r>
            <a:r>
              <a:rPr lang="en-US" sz="2000" dirty="0" smtClean="0"/>
              <a:t> </a:t>
            </a:r>
            <a:r>
              <a:rPr lang="en-US" sz="2000" dirty="0" err="1" smtClean="0"/>
              <a:t>waqıt</a:t>
            </a:r>
            <a:r>
              <a:rPr lang="en-US" sz="2000" dirty="0" smtClean="0"/>
              <a:t> </a:t>
            </a:r>
            <a:r>
              <a:rPr lang="en-US" sz="2000" dirty="0" err="1" smtClean="0"/>
              <a:t>boyınsha</a:t>
            </a:r>
            <a:r>
              <a:rPr lang="en-US" sz="2000" dirty="0" smtClean="0"/>
              <a:t> </a:t>
            </a:r>
            <a:r>
              <a:rPr lang="en-US" sz="2000" dirty="0" err="1" smtClean="0"/>
              <a:t>ózgeriw</a:t>
            </a:r>
            <a:r>
              <a:rPr lang="en-US" sz="2000" dirty="0" smtClean="0"/>
              <a:t> </a:t>
            </a:r>
            <a:r>
              <a:rPr lang="en-US" sz="2000" dirty="0" err="1" smtClean="0"/>
              <a:t>grafigin</a:t>
            </a:r>
            <a:r>
              <a:rPr lang="en-US" sz="2000" dirty="0" smtClean="0"/>
              <a:t> </a:t>
            </a:r>
            <a:r>
              <a:rPr lang="en-US" sz="2000" dirty="0" err="1" smtClean="0"/>
              <a:t>súwretlew</a:t>
            </a:r>
            <a:r>
              <a:rPr lang="en-US" sz="2000" dirty="0" smtClean="0"/>
              <a:t> </a:t>
            </a:r>
            <a:r>
              <a:rPr lang="en-US" sz="2000" dirty="0" err="1" smtClean="0"/>
              <a:t>múmkin</a:t>
            </a:r>
            <a:r>
              <a:rPr lang="en-US" sz="2000" dirty="0" smtClean="0"/>
              <a:t>.</a:t>
            </a:r>
            <a:r>
              <a:rPr lang="en-US" sz="2000" b="1" dirty="0" smtClean="0"/>
              <a:t> </a:t>
            </a:r>
            <a:endParaRPr lang="en-US" sz="2000" dirty="0" smtClean="0"/>
          </a:p>
        </p:txBody>
      </p:sp>
      <p:pic>
        <p:nvPicPr>
          <p:cNvPr id="122882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1457325" cy="1628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338262" y="4633099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www.design-simulation.com/IP/index.php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506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chemeClr val="tx1"/>
                </a:solidFill>
                <a:cs typeface="Times New Roman" pitchFamily="18" charset="0"/>
              </a:rPr>
              <a:t>Lekciya</a:t>
            </a:r>
            <a:r>
              <a:rPr lang="en-US" sz="40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cs typeface="Times New Roman" pitchFamily="18" charset="0"/>
              </a:rPr>
              <a:t>rejesi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lvl="0"/>
            <a:r>
              <a:rPr lang="en-US" sz="2800" b="1" dirty="0" err="1" smtClean="0"/>
              <a:t>Energiya</a:t>
            </a:r>
            <a:r>
              <a:rPr lang="ru-RU" sz="2800" b="1" dirty="0" smtClean="0"/>
              <a:t>.</a:t>
            </a:r>
          </a:p>
          <a:p>
            <a:pPr lvl="0"/>
            <a:r>
              <a:rPr lang="en-US" sz="2800" b="1" dirty="0" err="1" smtClean="0"/>
              <a:t>Mexanikalıq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r>
              <a:rPr lang="ru-RU" sz="2800" b="1" dirty="0" smtClean="0"/>
              <a:t>. </a:t>
            </a:r>
            <a:r>
              <a:rPr lang="en-US" sz="2800" b="1" dirty="0" err="1" smtClean="0"/>
              <a:t>Kúsh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túrleri</a:t>
            </a:r>
            <a:r>
              <a:rPr lang="en-US" sz="2800" b="1" dirty="0" smtClean="0"/>
              <a:t>.</a:t>
            </a:r>
            <a:endParaRPr lang="ru-RU" sz="2800" b="1" dirty="0" smtClean="0"/>
          </a:p>
          <a:p>
            <a:pPr lvl="0"/>
            <a:r>
              <a:rPr lang="en-US" sz="2800" b="1" dirty="0" err="1" smtClean="0"/>
              <a:t>Quwatlılıq</a:t>
            </a:r>
            <a:r>
              <a:rPr lang="ru-RU" sz="2800" b="1" dirty="0" smtClean="0"/>
              <a:t>. </a:t>
            </a:r>
          </a:p>
          <a:p>
            <a:pPr lvl="0"/>
            <a:r>
              <a:rPr lang="en-US" sz="2800" b="1" dirty="0" err="1" smtClean="0"/>
              <a:t>Mexanikalıq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kinetikalıq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sırtqı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ishki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baylanıslılıǵı</a:t>
            </a:r>
            <a:r>
              <a:rPr lang="en-US" sz="2800" b="1" dirty="0" smtClean="0"/>
              <a:t>. </a:t>
            </a:r>
            <a:endParaRPr lang="ru-RU" sz="2800" b="1" dirty="0" smtClean="0"/>
          </a:p>
          <a:p>
            <a:pPr lvl="0"/>
            <a:r>
              <a:rPr lang="en-US" sz="2800" b="1" dirty="0" err="1" smtClean="0"/>
              <a:t>Potencial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atqarılǵan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baylanıslılıǵı</a:t>
            </a:r>
            <a:r>
              <a:rPr lang="en-US" sz="2800" b="1" dirty="0" smtClean="0"/>
              <a:t>.</a:t>
            </a:r>
          </a:p>
          <a:p>
            <a:pPr lvl="0"/>
            <a:r>
              <a:rPr lang="en-US" sz="2800" b="1" dirty="0" err="1" smtClean="0"/>
              <a:t>Energiyanıń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ózgeriwi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saqlanıw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nızamları</a:t>
            </a:r>
            <a:r>
              <a:rPr lang="en-US" sz="2800" b="1" dirty="0" smtClean="0"/>
              <a:t>. </a:t>
            </a:r>
            <a:endParaRPr lang="ru-RU" sz="2800" b="1" dirty="0" smtClean="0"/>
          </a:p>
          <a:p>
            <a:r>
              <a:rPr lang="en-US" sz="2800" b="1" dirty="0" err="1" smtClean="0"/>
              <a:t>Pútkil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dúnyalıq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tartısıw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nızamı</a:t>
            </a:r>
            <a:r>
              <a:rPr lang="en-US" sz="2800" b="1" dirty="0" smtClean="0"/>
              <a:t>. </a:t>
            </a:r>
            <a:endParaRPr lang="ru-RU" sz="28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142852"/>
            <a:ext cx="8643998" cy="19288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Energiya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barlıq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túrdegi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zatlardıń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háreketi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ózara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tásiriniń</a:t>
            </a:r>
            <a:r>
              <a:rPr lang="en-US" sz="2400" b="1" dirty="0" smtClean="0">
                <a:solidFill>
                  <a:schemeClr val="tx1"/>
                </a:solidFill>
              </a:rPr>
              <a:t> universal </a:t>
            </a:r>
            <a:r>
              <a:rPr lang="en-US" sz="2400" b="1" dirty="0" err="1" smtClean="0">
                <a:solidFill>
                  <a:schemeClr val="tx1"/>
                </a:solidFill>
              </a:rPr>
              <a:t>muǵdarlıq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ólshemi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jumıs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atqarıw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qábileti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Ózara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tásirlesip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arasındaǵı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energiya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almasıwı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muǵdarın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bahalaw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ushın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 smtClean="0">
                <a:solidFill>
                  <a:schemeClr val="tx1"/>
                </a:solidFill>
              </a:rPr>
              <a:t>baqlanıp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denege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túsirilgen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kúshtiń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atqarǵan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jumısı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kórip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shıǵıladı</a:t>
            </a:r>
            <a:r>
              <a:rPr lang="en-US" sz="2400" b="1" dirty="0" smtClean="0">
                <a:solidFill>
                  <a:schemeClr val="tx1"/>
                </a:solidFill>
              </a:rPr>
              <a:t>.  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  <p:controls>
      <p:control spid="34846" name="ShockwaveFlash1" r:id="rId2" imgW="7849696" imgH="417653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D:\МКЛ_11\ЛЕКЦИЯ 3\{2E8CAB75-F130-420F-9A8B-CB4669D01C60}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42844" y="142852"/>
            <a:ext cx="8858312" cy="15859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Fizikada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jumıs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denege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tásir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etip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atırǵan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kúsh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deneni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bazı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aralıqqa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kóshiriwin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ańlatıwshı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mánisti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bildiredi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Jumıs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kúsh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vektorınıń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modulin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orın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awıstırıw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vektorı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hám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olar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arasındaǵı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múyesh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kosinusına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kóbeymesine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teń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fizikalıq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shama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Скругленный прямоугольник 50"/>
          <p:cNvSpPr/>
          <p:nvPr/>
        </p:nvSpPr>
        <p:spPr>
          <a:xfrm>
            <a:off x="4038600" y="1447800"/>
            <a:ext cx="48768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962400" y="228601"/>
            <a:ext cx="5029200" cy="2438399"/>
          </a:xfrm>
          <a:noFill/>
          <a:ln w="28575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2400" b="1" dirty="0" smtClean="0"/>
              <a:t>     </a:t>
            </a:r>
            <a:r>
              <a:rPr lang="en-US" sz="2400" b="1" i="1" dirty="0" smtClean="0"/>
              <a:t>F</a:t>
            </a:r>
            <a:r>
              <a:rPr lang="uz-Cyrl-UZ" sz="2400" b="1" i="1" dirty="0" smtClean="0"/>
              <a:t> </a:t>
            </a:r>
            <a:r>
              <a:rPr lang="en-US" sz="2400" b="1" i="1" dirty="0" err="1" smtClean="0"/>
              <a:t>kúshtiń</a:t>
            </a:r>
            <a:r>
              <a:rPr lang="en-US" sz="2400" b="1" i="1" dirty="0" smtClean="0"/>
              <a:t> </a:t>
            </a:r>
            <a:r>
              <a:rPr lang="ru-RU" sz="2400" dirty="0" smtClean="0"/>
              <a:t> </a:t>
            </a:r>
            <a:r>
              <a:rPr lang="en-US" sz="2400" b="1" i="1" dirty="0" err="1" smtClean="0"/>
              <a:t>dr</a:t>
            </a:r>
            <a:r>
              <a:rPr lang="en-US" sz="2400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uz-Cyrl-UZ" sz="2400" dirty="0" smtClean="0"/>
              <a:t> </a:t>
            </a:r>
            <a:r>
              <a:rPr lang="ru-RU" sz="2400" b="1" dirty="0" smtClean="0"/>
              <a:t> </a:t>
            </a:r>
            <a:r>
              <a:rPr lang="ru-RU" sz="2400" b="1" i="1" dirty="0" err="1" smtClean="0"/>
              <a:t>dA</a:t>
            </a:r>
            <a:r>
              <a:rPr lang="ru-RU" sz="2400" dirty="0" smtClean="0"/>
              <a:t>  </a:t>
            </a:r>
            <a:r>
              <a:rPr lang="en-US" sz="2400" b="1" dirty="0" err="1" smtClean="0"/>
              <a:t>elementar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105" name="Содержимое 3"/>
          <p:cNvSpPr>
            <a:spLocks noGrp="1"/>
          </p:cNvSpPr>
          <p:nvPr>
            <p:ph sz="half" idx="2"/>
          </p:nvPr>
        </p:nvSpPr>
        <p:spPr>
          <a:xfrm>
            <a:off x="3962400" y="2714620"/>
            <a:ext cx="5029200" cy="4000528"/>
          </a:xfrm>
          <a:noFill/>
          <a:ln w="28575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2000" b="1" dirty="0" smtClean="0"/>
              <a:t> </a:t>
            </a:r>
            <a:r>
              <a:rPr lang="en-US" sz="2400" b="1" dirty="0" err="1" smtClean="0"/>
              <a:t>Traektoriyanıń</a:t>
            </a:r>
            <a:r>
              <a:rPr lang="en-US" sz="2400" b="1" dirty="0" smtClean="0"/>
              <a:t> 1 – </a:t>
            </a:r>
            <a:r>
              <a:rPr lang="en-US" sz="2400" b="1" dirty="0" err="1" smtClean="0"/>
              <a:t>noqatınan</a:t>
            </a:r>
            <a:r>
              <a:rPr lang="en-US" sz="2400" b="1" dirty="0" smtClean="0"/>
              <a:t> </a:t>
            </a:r>
          </a:p>
          <a:p>
            <a:pPr algn="ctr">
              <a:buNone/>
            </a:pPr>
            <a:r>
              <a:rPr lang="en-US" sz="2400" b="1" dirty="0" smtClean="0"/>
              <a:t>2 – </a:t>
            </a:r>
            <a:r>
              <a:rPr lang="en-US" sz="2400" b="1" dirty="0" err="1" smtClean="0"/>
              <a:t>noqatına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awıstırıwında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joldıń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sheksiz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bóleklerinde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elementar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algebralıq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jıyındısına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 </a:t>
            </a:r>
            <a:endParaRPr lang="ru-RU" sz="2400" b="1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108" name="Содержимое 3"/>
          <p:cNvSpPr>
            <a:spLocks noGrp="1"/>
          </p:cNvSpPr>
          <p:nvPr>
            <p:ph sz="half" idx="4294967295"/>
          </p:nvPr>
        </p:nvSpPr>
        <p:spPr>
          <a:xfrm>
            <a:off x="0" y="3810000"/>
            <a:ext cx="3505200" cy="259080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2400" b="1" dirty="0" smtClean="0"/>
              <a:t>  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geometriyalıq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</a:t>
            </a:r>
            <a:r>
              <a:rPr lang="en-US" sz="2400" b="1" dirty="0" smtClean="0"/>
              <a:t>: </a:t>
            </a:r>
            <a:endParaRPr lang="ru-RU" sz="2400" b="1" dirty="0" smtClean="0"/>
          </a:p>
          <a:p>
            <a:pPr marL="0" indent="0" algn="ctr">
              <a:buNone/>
            </a:pPr>
            <a:r>
              <a:rPr lang="ru-RU" sz="2400" b="1" i="1" dirty="0" smtClean="0"/>
              <a:t>   </a:t>
            </a:r>
            <a:r>
              <a:rPr lang="en-US" sz="2400" b="1" i="1" dirty="0" err="1" smtClean="0"/>
              <a:t>atqarılǵan</a:t>
            </a:r>
            <a:r>
              <a:rPr lang="en-US" sz="2400" b="1" i="1" dirty="0" smtClean="0"/>
              <a:t> A </a:t>
            </a:r>
            <a:r>
              <a:rPr lang="en-US" sz="2400" b="1" i="1" dirty="0" err="1" smtClean="0"/>
              <a:t>jumıs</a:t>
            </a:r>
            <a:r>
              <a:rPr lang="en-US" sz="2400" b="1" i="1" dirty="0" smtClean="0"/>
              <a:t> </a:t>
            </a:r>
            <a:endParaRPr lang="ru-RU" sz="2400" b="1" i="1" dirty="0" smtClean="0"/>
          </a:p>
          <a:p>
            <a:pPr marL="0" indent="0" algn="ctr">
              <a:buNone/>
            </a:pPr>
            <a:r>
              <a:rPr lang="en-US" sz="2400" b="1" i="1" dirty="0" smtClean="0"/>
              <a:t>F(S) </a:t>
            </a:r>
            <a:r>
              <a:rPr lang="en-US" sz="2400" b="1" i="1" dirty="0" err="1" smtClean="0"/>
              <a:t>iymek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sızıq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astındaǵı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maydan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menen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anıqlanadı</a:t>
            </a:r>
            <a:r>
              <a:rPr lang="en-US" sz="2400" b="1" i="1" dirty="0" smtClean="0"/>
              <a:t> .</a:t>
            </a:r>
          </a:p>
          <a:p>
            <a:pPr marL="0" indent="0" algn="ctr">
              <a:buNone/>
            </a:pPr>
            <a:r>
              <a:rPr lang="en-US" sz="2400" b="1" i="1" dirty="0" smtClean="0"/>
              <a:t>[A] = [</a:t>
            </a:r>
            <a:r>
              <a:rPr lang="en-US" sz="2400" b="1" i="1" dirty="0" err="1" smtClean="0"/>
              <a:t>N·m</a:t>
            </a:r>
            <a:r>
              <a:rPr lang="en-US" sz="2400" b="1" i="1" dirty="0" smtClean="0"/>
              <a:t>] = [J] </a:t>
            </a:r>
            <a:r>
              <a:rPr lang="ru-RU" sz="2400" b="1" i="1" dirty="0" smtClean="0"/>
              <a:t>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4114800" y="1676400"/>
          <a:ext cx="4786890" cy="685801"/>
        </p:xfrm>
        <a:graphic>
          <a:graphicData uri="http://schemas.openxmlformats.org/presentationml/2006/ole">
            <p:oleObj spid="_x0000_s7980" name="Equation" r:id="rId4" imgW="2082800" imgH="304800" progId="">
              <p:embed/>
            </p:oleObj>
          </a:graphicData>
        </a:graphic>
      </p:graphicFrame>
      <p:grpSp>
        <p:nvGrpSpPr>
          <p:cNvPr id="103" name="Группа 102"/>
          <p:cNvGrpSpPr/>
          <p:nvPr/>
        </p:nvGrpSpPr>
        <p:grpSpPr>
          <a:xfrm>
            <a:off x="0" y="0"/>
            <a:ext cx="3810000" cy="3597274"/>
            <a:chOff x="457200" y="1909763"/>
            <a:chExt cx="3810000" cy="35972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8" name="Прямая со стрелкой 7"/>
            <p:cNvCxnSpPr/>
            <p:nvPr/>
          </p:nvCxnSpPr>
          <p:spPr>
            <a:xfrm rot="5400000" flipH="1" flipV="1">
              <a:off x="-342900" y="3238500"/>
              <a:ext cx="25146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flipV="1">
              <a:off x="914400" y="4495800"/>
              <a:ext cx="3352800" cy="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rot="16200000" flipH="1">
              <a:off x="1981200" y="3048000"/>
              <a:ext cx="1447800" cy="1447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Группа 21"/>
            <p:cNvGrpSpPr/>
            <p:nvPr/>
          </p:nvGrpSpPr>
          <p:grpSpPr>
            <a:xfrm>
              <a:off x="1586429" y="2591594"/>
              <a:ext cx="1995765" cy="1905794"/>
              <a:chOff x="1586429" y="2591594"/>
              <a:chExt cx="1995765" cy="1905794"/>
            </a:xfrm>
          </p:grpSpPr>
          <p:sp>
            <p:nvSpPr>
              <p:cNvPr id="12" name="Полилиния 11"/>
              <p:cNvSpPr/>
              <p:nvPr/>
            </p:nvSpPr>
            <p:spPr>
              <a:xfrm>
                <a:off x="1586429" y="2610998"/>
                <a:ext cx="1983036" cy="793214"/>
              </a:xfrm>
              <a:custGeom>
                <a:avLst/>
                <a:gdLst>
                  <a:gd name="connsiteX0" fmla="*/ 0 w 1983036"/>
                  <a:gd name="connsiteY0" fmla="*/ 793214 h 793214"/>
                  <a:gd name="connsiteX1" fmla="*/ 716096 w 1983036"/>
                  <a:gd name="connsiteY1" fmla="*/ 253388 h 793214"/>
                  <a:gd name="connsiteX2" fmla="*/ 1983036 w 1983036"/>
                  <a:gd name="connsiteY2" fmla="*/ 0 h 79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3036" h="793214">
                    <a:moveTo>
                      <a:pt x="0" y="793214"/>
                    </a:moveTo>
                    <a:cubicBezTo>
                      <a:pt x="192795" y="589402"/>
                      <a:pt x="385590" y="385590"/>
                      <a:pt x="716096" y="253388"/>
                    </a:cubicBezTo>
                    <a:cubicBezTo>
                      <a:pt x="1046602" y="121186"/>
                      <a:pt x="1514819" y="60593"/>
                      <a:pt x="1983036" y="0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4" name="Прямая соединительная линия 13"/>
              <p:cNvCxnSpPr/>
              <p:nvPr/>
            </p:nvCxnSpPr>
            <p:spPr>
              <a:xfrm rot="5400000">
                <a:off x="2628900" y="3543300"/>
                <a:ext cx="1905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>
                <a:stCxn id="12" idx="0"/>
              </p:cNvCxnSpPr>
              <p:nvPr/>
            </p:nvCxnSpPr>
            <p:spPr>
              <a:xfrm>
                <a:off x="1586429" y="3404212"/>
                <a:ext cx="12977" cy="10923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единительная линия 19"/>
              <p:cNvCxnSpPr/>
              <p:nvPr/>
            </p:nvCxnSpPr>
            <p:spPr>
              <a:xfrm>
                <a:off x="1600200" y="4495800"/>
                <a:ext cx="19812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Прямая соединительная линия 22"/>
            <p:cNvCxnSpPr/>
            <p:nvPr/>
          </p:nvCxnSpPr>
          <p:spPr>
            <a:xfrm rot="16200000" flipH="1">
              <a:off x="2743200" y="2743200"/>
              <a:ext cx="838200" cy="838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>
              <a:stCxn id="12" idx="1"/>
            </p:cNvCxnSpPr>
            <p:nvPr/>
          </p:nvCxnSpPr>
          <p:spPr>
            <a:xfrm>
              <a:off x="2302525" y="2864386"/>
              <a:ext cx="1278875" cy="12504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rot="16200000" flipH="1">
              <a:off x="3124200" y="2667000"/>
              <a:ext cx="457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 rot="16200000" flipH="1">
              <a:off x="1600200" y="3733800"/>
              <a:ext cx="762000" cy="762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 rot="16200000" flipH="1">
              <a:off x="1676400" y="3276600"/>
              <a:ext cx="1219200" cy="1219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rot="16200000" flipH="1">
              <a:off x="1600200" y="4267200"/>
              <a:ext cx="228600" cy="22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олилиния 42"/>
            <p:cNvSpPr/>
            <p:nvPr/>
          </p:nvSpPr>
          <p:spPr>
            <a:xfrm>
              <a:off x="2404872" y="2766060"/>
              <a:ext cx="246888" cy="1728216"/>
            </a:xfrm>
            <a:custGeom>
              <a:avLst/>
              <a:gdLst>
                <a:gd name="connsiteX0" fmla="*/ 13716 w 246888"/>
                <a:gd name="connsiteY0" fmla="*/ 1719072 h 1728216"/>
                <a:gd name="connsiteX1" fmla="*/ 0 w 246888"/>
                <a:gd name="connsiteY1" fmla="*/ 68580 h 1728216"/>
                <a:gd name="connsiteX2" fmla="*/ 237744 w 246888"/>
                <a:gd name="connsiteY2" fmla="*/ 0 h 1728216"/>
                <a:gd name="connsiteX3" fmla="*/ 246888 w 246888"/>
                <a:gd name="connsiteY3" fmla="*/ 1728216 h 1728216"/>
                <a:gd name="connsiteX4" fmla="*/ 13716 w 246888"/>
                <a:gd name="connsiteY4" fmla="*/ 1719072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888" h="1728216">
                  <a:moveTo>
                    <a:pt x="13716" y="1719072"/>
                  </a:moveTo>
                  <a:lnTo>
                    <a:pt x="0" y="68580"/>
                  </a:lnTo>
                  <a:lnTo>
                    <a:pt x="237744" y="0"/>
                  </a:lnTo>
                  <a:lnTo>
                    <a:pt x="246888" y="1728216"/>
                  </a:lnTo>
                  <a:lnTo>
                    <a:pt x="13716" y="1719072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единительная линия 43"/>
            <p:cNvCxnSpPr/>
            <p:nvPr/>
          </p:nvCxnSpPr>
          <p:spPr>
            <a:xfrm rot="5400000">
              <a:off x="1143794" y="4952206"/>
              <a:ext cx="9144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1600200" y="5257800"/>
              <a:ext cx="1981200" cy="1588"/>
            </a:xfrm>
            <a:prstGeom prst="line">
              <a:avLst/>
            </a:prstGeom>
            <a:ln w="28575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>
              <a:off x="2362200" y="4724400"/>
              <a:ext cx="3048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rot="5400000">
              <a:off x="3124994" y="4952206"/>
              <a:ext cx="9144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>
              <a:off x="2248694" y="4685506"/>
              <a:ext cx="3810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 rot="5400000">
              <a:off x="2477294" y="4685506"/>
              <a:ext cx="3810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2667000" y="3429000"/>
              <a:ext cx="457200" cy="22860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rot="10800000">
              <a:off x="914400" y="2743200"/>
              <a:ext cx="17526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>
              <a:off x="2133600" y="4724400"/>
              <a:ext cx="304800" cy="158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>
              <a:off x="2667000" y="4724400"/>
              <a:ext cx="304800" cy="1588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173" name="Object 5"/>
            <p:cNvGraphicFramePr>
              <a:graphicFrameLocks noChangeAspect="1"/>
            </p:cNvGraphicFramePr>
            <p:nvPr/>
          </p:nvGraphicFramePr>
          <p:xfrm>
            <a:off x="457200" y="2438400"/>
            <a:ext cx="460375" cy="581934"/>
          </p:xfrm>
          <a:graphic>
            <a:graphicData uri="http://schemas.openxmlformats.org/presentationml/2006/ole">
              <p:oleObj spid="_x0000_s7981" name="Equation" r:id="rId5" imgW="177646" imgH="228402" progId="">
                <p:embed/>
              </p:oleObj>
            </a:graphicData>
          </a:graphic>
        </p:graphicFrame>
        <p:graphicFrame>
          <p:nvGraphicFramePr>
            <p:cNvPr id="7174" name="Object 6"/>
            <p:cNvGraphicFramePr>
              <a:graphicFrameLocks noChangeAspect="1"/>
            </p:cNvGraphicFramePr>
            <p:nvPr/>
          </p:nvGraphicFramePr>
          <p:xfrm>
            <a:off x="2895600" y="2895600"/>
            <a:ext cx="658530" cy="528638"/>
          </p:xfrm>
          <a:graphic>
            <a:graphicData uri="http://schemas.openxmlformats.org/presentationml/2006/ole">
              <p:oleObj spid="_x0000_s7982" name="Equation" r:id="rId6" imgW="215619" imgH="177569" progId="">
                <p:embed/>
              </p:oleObj>
            </a:graphicData>
          </a:graphic>
        </p:graphicFrame>
        <p:graphicFrame>
          <p:nvGraphicFramePr>
            <p:cNvPr id="7175" name="Object 7"/>
            <p:cNvGraphicFramePr>
              <a:graphicFrameLocks noChangeAspect="1"/>
            </p:cNvGraphicFramePr>
            <p:nvPr/>
          </p:nvGraphicFramePr>
          <p:xfrm>
            <a:off x="2286000" y="4800600"/>
            <a:ext cx="566928" cy="457200"/>
          </p:xfrm>
          <a:graphic>
            <a:graphicData uri="http://schemas.openxmlformats.org/presentationml/2006/ole">
              <p:oleObj spid="_x0000_s7983" name="Equation" r:id="rId7" imgW="215619" imgH="177569" progId="">
                <p:embed/>
              </p:oleObj>
            </a:graphicData>
          </a:graphic>
        </p:graphicFrame>
        <p:graphicFrame>
          <p:nvGraphicFramePr>
            <p:cNvPr id="7176" name="Object 8"/>
            <p:cNvGraphicFramePr>
              <a:graphicFrameLocks noChangeAspect="1"/>
            </p:cNvGraphicFramePr>
            <p:nvPr/>
          </p:nvGraphicFramePr>
          <p:xfrm>
            <a:off x="3886200" y="4572000"/>
            <a:ext cx="333375" cy="358775"/>
          </p:xfrm>
          <a:graphic>
            <a:graphicData uri="http://schemas.openxmlformats.org/presentationml/2006/ole">
              <p:oleObj spid="_x0000_s7984" name="Equation" r:id="rId8" imgW="126835" imgH="139518" progId="">
                <p:embed/>
              </p:oleObj>
            </a:graphicData>
          </a:graphic>
        </p:graphicFrame>
        <p:graphicFrame>
          <p:nvGraphicFramePr>
            <p:cNvPr id="7177" name="Object 9"/>
            <p:cNvGraphicFramePr>
              <a:graphicFrameLocks noChangeAspect="1"/>
            </p:cNvGraphicFramePr>
            <p:nvPr/>
          </p:nvGraphicFramePr>
          <p:xfrm>
            <a:off x="1371600" y="4495800"/>
            <a:ext cx="233362" cy="423863"/>
          </p:xfrm>
          <a:graphic>
            <a:graphicData uri="http://schemas.openxmlformats.org/presentationml/2006/ole">
              <p:oleObj spid="_x0000_s7985" name="Equation" r:id="rId9" imgW="88707" imgH="164742" progId="">
                <p:embed/>
              </p:oleObj>
            </a:graphicData>
          </a:graphic>
        </p:graphicFrame>
        <p:graphicFrame>
          <p:nvGraphicFramePr>
            <p:cNvPr id="7178" name="Object 10"/>
            <p:cNvGraphicFramePr>
              <a:graphicFrameLocks noChangeAspect="1"/>
            </p:cNvGraphicFramePr>
            <p:nvPr/>
          </p:nvGraphicFramePr>
          <p:xfrm>
            <a:off x="3581400" y="4495800"/>
            <a:ext cx="333375" cy="423863"/>
          </p:xfrm>
          <a:graphic>
            <a:graphicData uri="http://schemas.openxmlformats.org/presentationml/2006/ole">
              <p:oleObj spid="_x0000_s7986" name="Equation" r:id="rId10" imgW="126780" imgH="164814" progId="">
                <p:embed/>
              </p:oleObj>
            </a:graphicData>
          </a:graphic>
        </p:graphicFrame>
        <p:graphicFrame>
          <p:nvGraphicFramePr>
            <p:cNvPr id="7179" name="Object 11"/>
            <p:cNvGraphicFramePr>
              <a:graphicFrameLocks noChangeAspect="1"/>
            </p:cNvGraphicFramePr>
            <p:nvPr/>
          </p:nvGraphicFramePr>
          <p:xfrm>
            <a:off x="3581400" y="4953000"/>
            <a:ext cx="366713" cy="554037"/>
          </p:xfrm>
          <a:graphic>
            <a:graphicData uri="http://schemas.openxmlformats.org/presentationml/2006/ole">
              <p:oleObj spid="_x0000_s7987" name="Equation" r:id="rId11" imgW="139579" imgH="215713" progId="">
                <p:embed/>
              </p:oleObj>
            </a:graphicData>
          </a:graphic>
        </p:graphicFrame>
        <p:graphicFrame>
          <p:nvGraphicFramePr>
            <p:cNvPr id="7180" name="Object 12"/>
            <p:cNvGraphicFramePr>
              <a:graphicFrameLocks noChangeAspect="1"/>
            </p:cNvGraphicFramePr>
            <p:nvPr/>
          </p:nvGraphicFramePr>
          <p:xfrm>
            <a:off x="473075" y="1909763"/>
            <a:ext cx="428625" cy="420687"/>
          </p:xfrm>
          <a:graphic>
            <a:graphicData uri="http://schemas.openxmlformats.org/presentationml/2006/ole">
              <p:oleObj spid="_x0000_s7988" name="Equation" r:id="rId12" imgW="164885" imgH="164885" progId="">
                <p:embed/>
              </p:oleObj>
            </a:graphicData>
          </a:graphic>
        </p:graphicFrame>
      </p:grp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4429124" y="5357826"/>
            <a:ext cx="39624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18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65013276"/>
              </p:ext>
            </p:extLst>
          </p:nvPr>
        </p:nvGraphicFramePr>
        <p:xfrm>
          <a:off x="4572000" y="5429264"/>
          <a:ext cx="3748367" cy="1143008"/>
        </p:xfrm>
        <a:graphic>
          <a:graphicData uri="http://schemas.openxmlformats.org/presentationml/2006/ole">
            <p:oleObj spid="_x0000_s7989" name="Equation" r:id="rId13" imgW="1485900" imgH="4572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28600"/>
            <a:ext cx="8501122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en-US" sz="31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jumıstı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esaplawdıń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jeke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en-US" sz="3100" b="1" dirty="0" err="1" smtClean="0">
                <a:solidFill>
                  <a:schemeClr val="tx1"/>
                </a:solidFill>
              </a:rPr>
              <a:t>halları</a:t>
            </a:r>
            <a:r>
              <a:rPr lang="en-US" sz="3100" b="1" dirty="0" smtClean="0">
                <a:solidFill>
                  <a:schemeClr val="tx1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="" xmlns:p14="http://schemas.microsoft.com/office/powerpoint/2010/main" val="1150079458"/>
              </p:ext>
            </p:extLst>
          </p:nvPr>
        </p:nvGraphicFramePr>
        <p:xfrm>
          <a:off x="304800" y="1154121"/>
          <a:ext cx="8534400" cy="52660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800"/>
                <a:gridCol w="1422400"/>
                <a:gridCol w="1422400"/>
                <a:gridCol w="2844800"/>
              </a:tblGrid>
              <a:tr h="2220922">
                <a:tc gridSpan="2"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592246"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   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ru-RU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&gt;0;    </a:t>
                      </a:r>
                      <a:r>
                        <a:rPr lang="en-US" sz="2400" b="1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</a:t>
                      </a:r>
                      <a:r>
                        <a:rPr lang="ru-RU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Symbol"/>
                        </a:rPr>
                        <a:t>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</a:t>
                      </a:r>
                      <a:endParaRPr lang="ru-RU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A&lt;0;     </a:t>
                      </a:r>
                      <a:r>
                        <a:rPr lang="en-US" sz="2400" b="1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</a:t>
                      </a:r>
                      <a:r>
                        <a:rPr lang="ru-RU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Symbol"/>
                        </a:rPr>
                        <a:t>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&lt;0</a:t>
                      </a:r>
                      <a:endParaRPr lang="ru-RU" sz="24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1869547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518215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A=0;  cos90=0</a:t>
                      </a:r>
                      <a:endParaRPr lang="ru-RU" sz="24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A=FS;   cos0=1</a:t>
                      </a:r>
                      <a:endParaRPr lang="ru-RU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A= -FS; cos180= -1</a:t>
                      </a:r>
                      <a:endParaRPr lang="ru-RU" sz="2400" b="1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Группа 10"/>
          <p:cNvGrpSpPr/>
          <p:nvPr/>
        </p:nvGrpSpPr>
        <p:grpSpPr>
          <a:xfrm>
            <a:off x="1143000" y="1981200"/>
            <a:ext cx="2362200" cy="990600"/>
            <a:chOff x="1066800" y="1600200"/>
            <a:chExt cx="2362200" cy="990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Прямоугольник 5"/>
            <p:cNvSpPr/>
            <p:nvPr/>
          </p:nvSpPr>
          <p:spPr>
            <a:xfrm>
              <a:off x="1447800" y="1600200"/>
              <a:ext cx="1524000" cy="838200"/>
            </a:xfrm>
            <a:prstGeom prst="rect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066800" y="2438400"/>
              <a:ext cx="2362200" cy="15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9" name="Прямая со стрелкой 8"/>
          <p:cNvCxnSpPr/>
          <p:nvPr/>
        </p:nvCxnSpPr>
        <p:spPr>
          <a:xfrm flipV="1">
            <a:off x="2362200" y="1676400"/>
            <a:ext cx="1600200" cy="7620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362200" y="2438400"/>
            <a:ext cx="16764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/>
          <p:cNvGrpSpPr/>
          <p:nvPr/>
        </p:nvGrpSpPr>
        <p:grpSpPr>
          <a:xfrm>
            <a:off x="533400" y="4648200"/>
            <a:ext cx="2362200" cy="990600"/>
            <a:chOff x="1066800" y="1600200"/>
            <a:chExt cx="2362200" cy="990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Прямоугольник 12"/>
            <p:cNvSpPr/>
            <p:nvPr/>
          </p:nvSpPr>
          <p:spPr>
            <a:xfrm>
              <a:off x="1447800" y="1600200"/>
              <a:ext cx="1524000" cy="838200"/>
            </a:xfrm>
            <a:prstGeom prst="rect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66800" y="2438400"/>
              <a:ext cx="2362200" cy="15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429000" y="4648200"/>
            <a:ext cx="2362200" cy="990600"/>
            <a:chOff x="1066800" y="1600200"/>
            <a:chExt cx="2362200" cy="990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6" name="Прямоугольник 15"/>
            <p:cNvSpPr/>
            <p:nvPr/>
          </p:nvSpPr>
          <p:spPr>
            <a:xfrm>
              <a:off x="1447800" y="1600200"/>
              <a:ext cx="1524000" cy="838200"/>
            </a:xfrm>
            <a:prstGeom prst="rect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066800" y="2438400"/>
              <a:ext cx="2362200" cy="15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6248400" y="4648200"/>
            <a:ext cx="2362200" cy="990600"/>
            <a:chOff x="1066800" y="1600200"/>
            <a:chExt cx="2362200" cy="990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9" name="Прямоугольник 18"/>
            <p:cNvSpPr/>
            <p:nvPr/>
          </p:nvSpPr>
          <p:spPr>
            <a:xfrm>
              <a:off x="1447800" y="1600200"/>
              <a:ext cx="1524000" cy="838200"/>
            </a:xfrm>
            <a:prstGeom prst="rect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1066800" y="2438400"/>
              <a:ext cx="2362200" cy="15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5562600" y="2057400"/>
            <a:ext cx="2362200" cy="990600"/>
            <a:chOff x="1066800" y="1600200"/>
            <a:chExt cx="2362200" cy="990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2" name="Прямоугольник 21"/>
            <p:cNvSpPr/>
            <p:nvPr/>
          </p:nvSpPr>
          <p:spPr>
            <a:xfrm>
              <a:off x="1447800" y="1600200"/>
              <a:ext cx="1524000" cy="838200"/>
            </a:xfrm>
            <a:prstGeom prst="rect">
              <a:avLst/>
            </a:prstGeom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066800" y="2438400"/>
              <a:ext cx="2362200" cy="152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4" name="Прямая со стрелкой 23"/>
          <p:cNvCxnSpPr/>
          <p:nvPr/>
        </p:nvCxnSpPr>
        <p:spPr>
          <a:xfrm>
            <a:off x="1676400" y="5105400"/>
            <a:ext cx="13716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rot="5400000" flipH="1" flipV="1">
            <a:off x="1181100" y="4610100"/>
            <a:ext cx="990600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4572000" y="5029200"/>
            <a:ext cx="1447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781800" y="2514600"/>
            <a:ext cx="16764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10800000">
            <a:off x="5715000" y="1524000"/>
            <a:ext cx="1066800" cy="9906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10800000">
            <a:off x="6172200" y="5029200"/>
            <a:ext cx="1219200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7391400" y="5029200"/>
            <a:ext cx="1447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4572000" y="5029200"/>
            <a:ext cx="1143000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вал 45"/>
          <p:cNvSpPr/>
          <p:nvPr/>
        </p:nvSpPr>
        <p:spPr>
          <a:xfrm>
            <a:off x="2286000" y="2362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1600200" y="50292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6705600" y="24384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4495800" y="4953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7315200" y="4953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6172200" y="4495800"/>
          <a:ext cx="428625" cy="517525"/>
        </p:xfrm>
        <a:graphic>
          <a:graphicData uri="http://schemas.openxmlformats.org/presentationml/2006/ole">
            <p:oleObj spid="_x0000_s6915" name="Equation" r:id="rId4" imgW="164957" imgH="203024" progId="">
              <p:embed/>
            </p:oleObj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876800" y="4953000"/>
          <a:ext cx="428625" cy="517525"/>
        </p:xfrm>
        <a:graphic>
          <a:graphicData uri="http://schemas.openxmlformats.org/presentationml/2006/ole">
            <p:oleObj spid="_x0000_s6916" name="Equation" r:id="rId5" imgW="164957" imgH="203024" progId="">
              <p:embed/>
            </p:oleObj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143000" y="3962400"/>
          <a:ext cx="428625" cy="517525"/>
        </p:xfrm>
        <a:graphic>
          <a:graphicData uri="http://schemas.openxmlformats.org/presentationml/2006/ole">
            <p:oleObj spid="_x0000_s6917" name="Equation" r:id="rId6" imgW="164957" imgH="203024" progId="">
              <p:embed/>
            </p:oleObj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5334000" y="1143000"/>
          <a:ext cx="428625" cy="517525"/>
        </p:xfrm>
        <a:graphic>
          <a:graphicData uri="http://schemas.openxmlformats.org/presentationml/2006/ole">
            <p:oleObj spid="_x0000_s6918" name="Equation" r:id="rId7" imgW="164957" imgH="203024" progId="">
              <p:embed/>
            </p:oleObj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962400" y="1295400"/>
          <a:ext cx="428625" cy="517525"/>
        </p:xfrm>
        <a:graphic>
          <a:graphicData uri="http://schemas.openxmlformats.org/presentationml/2006/ole">
            <p:oleObj spid="_x0000_s6919" name="Equation" r:id="rId8" imgW="164957" imgH="203024" progId="">
              <p:embed/>
            </p:oleObj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8458200" y="4419600"/>
          <a:ext cx="361950" cy="549275"/>
        </p:xfrm>
        <a:graphic>
          <a:graphicData uri="http://schemas.openxmlformats.org/presentationml/2006/ole">
            <p:oleObj spid="_x0000_s6920" name="Equation" r:id="rId9" imgW="139579" imgH="215713" progId="">
              <p:embed/>
            </p:oleObj>
          </a:graphicData>
        </a:graphic>
      </p:graphicFrame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5638800" y="4495800"/>
          <a:ext cx="361950" cy="549275"/>
        </p:xfrm>
        <a:graphic>
          <a:graphicData uri="http://schemas.openxmlformats.org/presentationml/2006/ole">
            <p:oleObj spid="_x0000_s6921" name="Equation" r:id="rId10" imgW="139579" imgH="215713" progId="">
              <p:embed/>
            </p:oleObj>
          </a:graphicData>
        </a:graphic>
      </p:graphicFrame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2743200" y="4495800"/>
          <a:ext cx="361950" cy="549275"/>
        </p:xfrm>
        <a:graphic>
          <a:graphicData uri="http://schemas.openxmlformats.org/presentationml/2006/ole">
            <p:oleObj spid="_x0000_s6922" name="Equation" r:id="rId11" imgW="139579" imgH="215713" progId="">
              <p:embed/>
            </p:oleObj>
          </a:graphicData>
        </a:graphic>
      </p:graphicFrame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8458200" y="2209800"/>
          <a:ext cx="361950" cy="549275"/>
        </p:xfrm>
        <a:graphic>
          <a:graphicData uri="http://schemas.openxmlformats.org/presentationml/2006/ole">
            <p:oleObj spid="_x0000_s6923" name="Equation" r:id="rId12" imgW="139579" imgH="215713" progId="">
              <p:embed/>
            </p:oleObj>
          </a:graphicData>
        </a:graphic>
      </p:graphicFrame>
      <p:graphicFrame>
        <p:nvGraphicFramePr>
          <p:cNvPr id="6154" name="Object 10"/>
          <p:cNvGraphicFramePr>
            <a:graphicFrameLocks noChangeAspect="1"/>
          </p:cNvGraphicFramePr>
          <p:nvPr/>
        </p:nvGraphicFramePr>
        <p:xfrm>
          <a:off x="4114800" y="2286000"/>
          <a:ext cx="361950" cy="549275"/>
        </p:xfrm>
        <a:graphic>
          <a:graphicData uri="http://schemas.openxmlformats.org/presentationml/2006/ole">
            <p:oleObj spid="_x0000_s6924" name="Equation" r:id="rId13" imgW="139579" imgH="21571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одержимое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="" xmlns:p14="http://schemas.microsoft.com/office/powerpoint/2010/main" val="1533310369"/>
              </p:ext>
            </p:extLst>
          </p:nvPr>
        </p:nvGraphicFramePr>
        <p:xfrm>
          <a:off x="152400" y="228600"/>
          <a:ext cx="87630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8369" name="Object 1"/>
          <p:cNvGraphicFramePr>
            <a:graphicFrameLocks noChangeAspect="1"/>
          </p:cNvGraphicFramePr>
          <p:nvPr/>
        </p:nvGraphicFramePr>
        <p:xfrm>
          <a:off x="1564341" y="5105400"/>
          <a:ext cx="1864659" cy="990600"/>
        </p:xfrm>
        <a:graphic>
          <a:graphicData uri="http://schemas.openxmlformats.org/presentationml/2006/ole">
            <p:oleObj spid="_x0000_s58526" name="Equation" r:id="rId8" imgW="850900" imgH="457200" progId="">
              <p:embed/>
            </p:oleObj>
          </a:graphicData>
        </a:graphic>
      </p:graphicFrame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4114800" y="5334000"/>
          <a:ext cx="1905000" cy="548898"/>
        </p:xfrm>
        <a:graphic>
          <a:graphicData uri="http://schemas.openxmlformats.org/presentationml/2006/ole">
            <p:oleObj spid="_x0000_s58527" name="Equation" r:id="rId9" imgW="787400" imgH="228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1"/>
  <p:tag name="ISPRING_ULTRA_SCORM_DURATION" val="3600"/>
  <p:tag name="ISPRING_RESOURCE_PATHS_HASH_2" val="78fd383e65a56720b6ab5f7985db1bfad0943c90"/>
</p:tagLst>
</file>

<file path=ppt/theme/theme1.xml><?xml version="1.0" encoding="utf-8"?>
<a:theme xmlns:a="http://schemas.openxmlformats.org/drawingml/2006/main" name="1_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6818</TotalTime>
  <Words>1034</Words>
  <Application>Microsoft Office PowerPoint</Application>
  <PresentationFormat>Экран (4:3)</PresentationFormat>
  <Paragraphs>197</Paragraphs>
  <Slides>30</Slides>
  <Notes>25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1_Office Theme</vt:lpstr>
      <vt:lpstr>Equation</vt:lpstr>
      <vt:lpstr>Формула</vt:lpstr>
      <vt:lpstr> MEXANIKA </vt:lpstr>
      <vt:lpstr>MEXANIKA </vt:lpstr>
      <vt:lpstr>Слайд 3</vt:lpstr>
      <vt:lpstr>Lekciya rejesi </vt:lpstr>
      <vt:lpstr>Слайд 5</vt:lpstr>
      <vt:lpstr>Слайд 6</vt:lpstr>
      <vt:lpstr>Слайд 7</vt:lpstr>
      <vt:lpstr> Atqarılǵan jumıstı esaplawdıń jeke halları  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Gradient </vt:lpstr>
      <vt:lpstr> Potencial hám kernewlilik arasındaǵı baylanıs</vt:lpstr>
      <vt:lpstr>Слайд 18</vt:lpstr>
      <vt:lpstr>Слайд 19</vt:lpstr>
      <vt:lpstr> Energiyanıń saqlanıw nızamına mısal </vt:lpstr>
      <vt:lpstr>Слайд 21</vt:lpstr>
      <vt:lpstr>Pútkil dúnyalıq tartılısıw nızamı </vt:lpstr>
      <vt:lpstr>Tartısıw maydanında atqarılǵan jumıs</vt:lpstr>
      <vt:lpstr>Слайд 24</vt:lpstr>
      <vt:lpstr>Слайд 25</vt:lpstr>
      <vt:lpstr>Слайд 26</vt:lpstr>
      <vt:lpstr>PAYDALANÍLǴAN ÁDEBIYAТLAR</vt:lpstr>
      <vt:lpstr>Слайд 28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ММ_3</dc:title>
  <cp:lastModifiedBy>User</cp:lastModifiedBy>
  <cp:revision>490</cp:revision>
  <dcterms:modified xsi:type="dcterms:W3CDTF">2005-12-28T20:46:56Z</dcterms:modified>
</cp:coreProperties>
</file>